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6"/>
  </p:notesMasterIdLst>
  <p:sldIdLst>
    <p:sldId id="336" r:id="rId5"/>
  </p:sldIdLst>
  <p:sldSz cx="12192000" cy="6858000"/>
  <p:notesSz cx="7010400" cy="9296400"/>
  <p:defaultTex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6686D"/>
    <a:srgbClr val="0076A3"/>
    <a:srgbClr val="5E139F"/>
    <a:srgbClr val="77C2E8"/>
    <a:srgbClr val="DBEFF9"/>
    <a:srgbClr val="404040"/>
    <a:srgbClr val="5B5B5B"/>
    <a:srgbClr val="17406D"/>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4" d="100"/>
          <a:sy n="84" d="100"/>
        </p:scale>
        <p:origin x="629" y="82"/>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3177" tIns="46589" rIns="93177" bIns="46589" rtlCol="0"/>
          <a:lstStyle>
            <a:lvl1pPr algn="l" fontAlgn="auto">
              <a:spcBef>
                <a:spcPts val="0"/>
              </a:spcBef>
              <a:spcAft>
                <a:spcPts val="0"/>
              </a:spcAft>
              <a:defRPr sz="1200">
                <a:latin typeface="+mn-lt"/>
                <a:ea typeface="+mn-ea"/>
                <a:cs typeface="+mn-cs"/>
              </a:defRPr>
            </a:lvl1pPr>
          </a:lstStyle>
          <a:p>
            <a:pPr>
              <a:defRPr/>
            </a:pPr>
            <a:endParaRPr lang="en-IN"/>
          </a:p>
        </p:txBody>
      </p:sp>
      <p:sp>
        <p:nvSpPr>
          <p:cNvPr id="3" name="Date Placeholder 2"/>
          <p:cNvSpPr>
            <a:spLocks noGrp="1"/>
          </p:cNvSpPr>
          <p:nvPr>
            <p:ph type="dt" idx="1"/>
          </p:nvPr>
        </p:nvSpPr>
        <p:spPr>
          <a:xfrm>
            <a:off x="3970338" y="0"/>
            <a:ext cx="3038475" cy="466725"/>
          </a:xfrm>
          <a:prstGeom prst="rect">
            <a:avLst/>
          </a:prstGeom>
        </p:spPr>
        <p:txBody>
          <a:bodyPr vert="horz" lIns="93177" tIns="46589" rIns="93177" bIns="46589" rtlCol="0"/>
          <a:lstStyle>
            <a:lvl1pPr algn="r" fontAlgn="auto">
              <a:spcBef>
                <a:spcPts val="0"/>
              </a:spcBef>
              <a:spcAft>
                <a:spcPts val="0"/>
              </a:spcAft>
              <a:defRPr sz="1200" smtClean="0">
                <a:latin typeface="+mn-lt"/>
                <a:ea typeface="+mn-ea"/>
                <a:cs typeface="+mn-cs"/>
              </a:defRPr>
            </a:lvl1pPr>
          </a:lstStyle>
          <a:p>
            <a:pPr>
              <a:defRPr/>
            </a:pPr>
            <a:fld id="{488718D0-492E-2847-9AFA-F45724FF6BD8}" type="datetimeFigureOut">
              <a:rPr lang="en-IN"/>
              <a:pPr>
                <a:defRPr/>
              </a:pPr>
              <a:t>20-02-2024</a:t>
            </a:fld>
            <a:endParaRPr lang="en-IN"/>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pPr lvl="0"/>
            <a:endParaRPr lang="en-IN" noProof="0"/>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3177" tIns="46589" rIns="93177" bIns="46589"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IN" noProof="0"/>
          </a:p>
        </p:txBody>
      </p:sp>
      <p:sp>
        <p:nvSpPr>
          <p:cNvPr id="6" name="Footer Placeholder 5"/>
          <p:cNvSpPr>
            <a:spLocks noGrp="1"/>
          </p:cNvSpPr>
          <p:nvPr>
            <p:ph type="ftr" sz="quarter" idx="4"/>
          </p:nvPr>
        </p:nvSpPr>
        <p:spPr>
          <a:xfrm>
            <a:off x="0" y="8829675"/>
            <a:ext cx="3038475" cy="466725"/>
          </a:xfrm>
          <a:prstGeom prst="rect">
            <a:avLst/>
          </a:prstGeom>
        </p:spPr>
        <p:txBody>
          <a:bodyPr vert="horz" lIns="93177" tIns="46589" rIns="93177" bIns="46589" rtlCol="0" anchor="b"/>
          <a:lstStyle>
            <a:lvl1pPr algn="l" fontAlgn="auto">
              <a:spcBef>
                <a:spcPts val="0"/>
              </a:spcBef>
              <a:spcAft>
                <a:spcPts val="0"/>
              </a:spcAft>
              <a:defRPr sz="1200">
                <a:latin typeface="+mn-lt"/>
                <a:ea typeface="+mn-ea"/>
                <a:cs typeface="+mn-cs"/>
              </a:defRPr>
            </a:lvl1pPr>
          </a:lstStyle>
          <a:p>
            <a:pPr>
              <a:defRPr/>
            </a:pPr>
            <a:endParaRPr lang="en-IN"/>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3177" tIns="46589" rIns="93177" bIns="46589" rtlCol="0" anchor="b"/>
          <a:lstStyle>
            <a:lvl1pPr algn="r" fontAlgn="auto">
              <a:spcBef>
                <a:spcPts val="0"/>
              </a:spcBef>
              <a:spcAft>
                <a:spcPts val="0"/>
              </a:spcAft>
              <a:defRPr sz="1200" smtClean="0">
                <a:latin typeface="+mn-lt"/>
                <a:ea typeface="+mn-ea"/>
                <a:cs typeface="+mn-cs"/>
              </a:defRPr>
            </a:lvl1pPr>
          </a:lstStyle>
          <a:p>
            <a:pPr>
              <a:defRPr/>
            </a:pPr>
            <a:fld id="{663185C4-6484-874F-83A2-FC505E2E54FD}" type="slidenum">
              <a:rPr lang="en-IN"/>
              <a:pPr>
                <a:defRPr/>
              </a:pPr>
              <a:t>‹#›</a:t>
            </a:fld>
            <a:endParaRPr lang="en-IN"/>
          </a:p>
        </p:txBody>
      </p:sp>
    </p:spTree>
    <p:extLst>
      <p:ext uri="{BB962C8B-B14F-4D97-AF65-F5344CB8AC3E}">
        <p14:creationId xmlns:p14="http://schemas.microsoft.com/office/powerpoint/2010/main" val="391959026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ＭＳ Ｐゴシック" charset="0"/>
        <a:cs typeface="ＭＳ Ｐゴシック" charset="0"/>
      </a:defRPr>
    </a:lvl1pPr>
    <a:lvl2pPr marL="457200" algn="l" rtl="0" fontAlgn="base">
      <a:spcBef>
        <a:spcPct val="30000"/>
      </a:spcBef>
      <a:spcAft>
        <a:spcPct val="0"/>
      </a:spcAft>
      <a:defRPr sz="1200" kern="1200">
        <a:solidFill>
          <a:schemeClr val="tx1"/>
        </a:solidFill>
        <a:latin typeface="+mn-lt"/>
        <a:ea typeface="ＭＳ Ｐゴシック" charset="0"/>
        <a:cs typeface="+mn-cs"/>
      </a:defRPr>
    </a:lvl2pPr>
    <a:lvl3pPr marL="914400" algn="l" rtl="0" fontAlgn="base">
      <a:spcBef>
        <a:spcPct val="30000"/>
      </a:spcBef>
      <a:spcAft>
        <a:spcPct val="0"/>
      </a:spcAft>
      <a:defRPr sz="1200" kern="1200">
        <a:solidFill>
          <a:schemeClr val="tx1"/>
        </a:solidFill>
        <a:latin typeface="+mn-lt"/>
        <a:ea typeface="ＭＳ Ｐゴシック" charset="0"/>
        <a:cs typeface="+mn-cs"/>
      </a:defRPr>
    </a:lvl3pPr>
    <a:lvl4pPr marL="1371600" algn="l" rtl="0" fontAlgn="base">
      <a:spcBef>
        <a:spcPct val="30000"/>
      </a:spcBef>
      <a:spcAft>
        <a:spcPct val="0"/>
      </a:spcAft>
      <a:defRPr sz="1200" kern="1200">
        <a:solidFill>
          <a:schemeClr val="tx1"/>
        </a:solidFill>
        <a:latin typeface="+mn-lt"/>
        <a:ea typeface="ＭＳ Ｐゴシック" charset="0"/>
        <a:cs typeface="+mn-cs"/>
      </a:defRPr>
    </a:lvl4pPr>
    <a:lvl5pPr marL="1828800" algn="l" rtl="0" fontAlgn="base">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unnel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p:cNvSpPr>
            <a:spLocks noGrp="1"/>
          </p:cNvSpPr>
          <p:nvPr>
            <p:ph type="sldNum" sz="quarter" idx="10"/>
          </p:nvPr>
        </p:nvSpPr>
        <p:spPr/>
        <p:txBody>
          <a:bodyPr/>
          <a:lstStyle>
            <a:lvl1pPr>
              <a:defRPr/>
            </a:lvl1pPr>
          </a:lstStyle>
          <a:p>
            <a:pPr>
              <a:defRPr/>
            </a:pPr>
            <a:fld id="{49959C5C-D410-3D4D-A6EB-D115A654D335}" type="slidenum">
              <a:rPr lang="en-US"/>
              <a:pPr>
                <a:defRPr/>
              </a:pPr>
              <a:t>‹#›</a:t>
            </a:fld>
            <a:endParaRPr lang="en-US"/>
          </a:p>
        </p:txBody>
      </p:sp>
    </p:spTree>
    <p:extLst>
      <p:ext uri="{BB962C8B-B14F-4D97-AF65-F5344CB8AC3E}">
        <p14:creationId xmlns:p14="http://schemas.microsoft.com/office/powerpoint/2010/main" val="4572780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unnel_Title Only">
    <p:spTree>
      <p:nvGrpSpPr>
        <p:cNvPr id="1" name=""/>
        <p:cNvGrpSpPr/>
        <p:nvPr/>
      </p:nvGrpSpPr>
      <p:grpSpPr>
        <a:xfrm>
          <a:off x="0" y="0"/>
          <a:ext cx="0" cy="0"/>
          <a:chOff x="0" y="0"/>
          <a:chExt cx="0" cy="0"/>
        </a:xfrm>
      </p:grpSpPr>
      <p:sp>
        <p:nvSpPr>
          <p:cNvPr id="2" name="Title 1"/>
          <p:cNvSpPr>
            <a:spLocks noGrp="1"/>
          </p:cNvSpPr>
          <p:nvPr>
            <p:ph type="title"/>
          </p:nvPr>
        </p:nvSpPr>
        <p:spPr>
          <a:xfrm>
            <a:off x="411163" y="228601"/>
            <a:ext cx="11369675" cy="975360"/>
          </a:xfrm>
        </p:spPr>
        <p:txBody>
          <a:bodyPr/>
          <a:lstStyle/>
          <a:p>
            <a:r>
              <a:rPr lang="en-US"/>
              <a:t>Click to edit Master title style</a:t>
            </a:r>
          </a:p>
        </p:txBody>
      </p:sp>
      <p:sp>
        <p:nvSpPr>
          <p:cNvPr id="3" name="Slide Number Placeholder 5"/>
          <p:cNvSpPr>
            <a:spLocks noGrp="1"/>
          </p:cNvSpPr>
          <p:nvPr>
            <p:ph type="sldNum" sz="quarter" idx="10"/>
          </p:nvPr>
        </p:nvSpPr>
        <p:spPr/>
        <p:txBody>
          <a:bodyPr/>
          <a:lstStyle>
            <a:lvl1pPr>
              <a:defRPr/>
            </a:lvl1pPr>
          </a:lstStyle>
          <a:p>
            <a:pPr>
              <a:defRPr/>
            </a:pPr>
            <a:fld id="{881EA454-D518-B044-8740-7C9BA2B3D229}" type="slidenum">
              <a:rPr lang="en-US"/>
              <a:pPr>
                <a:defRPr/>
              </a:pPr>
              <a:t>‹#›</a:t>
            </a:fld>
            <a:endParaRPr lang="en-US"/>
          </a:p>
        </p:txBody>
      </p:sp>
    </p:spTree>
    <p:extLst>
      <p:ext uri="{BB962C8B-B14F-4D97-AF65-F5344CB8AC3E}">
        <p14:creationId xmlns:p14="http://schemas.microsoft.com/office/powerpoint/2010/main" val="26717994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Tunnel_Blank">
    <p:spTree>
      <p:nvGrpSpPr>
        <p:cNvPr id="1" name=""/>
        <p:cNvGrpSpPr/>
        <p:nvPr/>
      </p:nvGrpSpPr>
      <p:grpSpPr>
        <a:xfrm>
          <a:off x="0" y="0"/>
          <a:ext cx="0" cy="0"/>
          <a:chOff x="0" y="0"/>
          <a:chExt cx="0" cy="0"/>
        </a:xfrm>
      </p:grpSpPr>
      <p:sp>
        <p:nvSpPr>
          <p:cNvPr id="2" name="Slide Number Placeholder 2"/>
          <p:cNvSpPr>
            <a:spLocks noGrp="1"/>
          </p:cNvSpPr>
          <p:nvPr>
            <p:ph type="sldNum" sz="quarter" idx="10"/>
          </p:nvPr>
        </p:nvSpPr>
        <p:spPr/>
        <p:txBody>
          <a:bodyPr/>
          <a:lstStyle>
            <a:lvl1pPr>
              <a:defRPr/>
            </a:lvl1pPr>
          </a:lstStyle>
          <a:p>
            <a:pPr>
              <a:defRPr/>
            </a:pPr>
            <a:fld id="{69AE87F7-D1B8-1F40-BFC9-B3FA12A2782E}" type="slidenum">
              <a:rPr lang="en-US"/>
              <a:pPr>
                <a:defRPr/>
              </a:pPr>
              <a:t>‹#›</a:t>
            </a:fld>
            <a:endParaRPr lang="en-US"/>
          </a:p>
        </p:txBody>
      </p:sp>
    </p:spTree>
    <p:extLst>
      <p:ext uri="{BB962C8B-B14F-4D97-AF65-F5344CB8AC3E}">
        <p14:creationId xmlns:p14="http://schemas.microsoft.com/office/powerpoint/2010/main" val="8712731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p:cSld name="Custom Layout">
    <p:spTree>
      <p:nvGrpSpPr>
        <p:cNvPr id="1" name=""/>
        <p:cNvGrpSpPr/>
        <p:nvPr/>
      </p:nvGrpSpPr>
      <p:grpSpPr>
        <a:xfrm>
          <a:off x="0" y="0"/>
          <a:ext cx="0" cy="0"/>
          <a:chOff x="0" y="0"/>
          <a:chExt cx="0" cy="0"/>
        </a:xfrm>
      </p:grpSpPr>
      <p:sp>
        <p:nvSpPr>
          <p:cNvPr id="3" name="Freeform: Shape 48"/>
          <p:cNvSpPr/>
          <p:nvPr/>
        </p:nvSpPr>
        <p:spPr>
          <a:xfrm>
            <a:off x="0" y="0"/>
            <a:ext cx="7226300" cy="6858000"/>
          </a:xfrm>
          <a:custGeom>
            <a:avLst/>
            <a:gdLst>
              <a:gd name="connsiteX0" fmla="*/ 0 w 7226228"/>
              <a:gd name="connsiteY0" fmla="*/ 0 h 6858001"/>
              <a:gd name="connsiteX1" fmla="*/ 5788509 w 7226228"/>
              <a:gd name="connsiteY1" fmla="*/ 0 h 6858001"/>
              <a:gd name="connsiteX2" fmla="*/ 5940472 w 7226228"/>
              <a:gd name="connsiteY2" fmla="*/ 159389 h 6858001"/>
              <a:gd name="connsiteX3" fmla="*/ 7226228 w 7226228"/>
              <a:gd name="connsiteY3" fmla="*/ 3487234 h 6858001"/>
              <a:gd name="connsiteX4" fmla="*/ 5940472 w 7226228"/>
              <a:gd name="connsiteY4" fmla="*/ 6815080 h 6858001"/>
              <a:gd name="connsiteX5" fmla="*/ 5899550 w 7226228"/>
              <a:gd name="connsiteY5" fmla="*/ 6858001 h 6858001"/>
              <a:gd name="connsiteX6" fmla="*/ 0 w 7226228"/>
              <a:gd name="connsiteY6" fmla="*/ 6858001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226228" h="6858001">
                <a:moveTo>
                  <a:pt x="0" y="0"/>
                </a:moveTo>
                <a:lnTo>
                  <a:pt x="5788509" y="0"/>
                </a:lnTo>
                <a:lnTo>
                  <a:pt x="5940472" y="159389"/>
                </a:lnTo>
                <a:cubicBezTo>
                  <a:pt x="6739334" y="1038334"/>
                  <a:pt x="7226228" y="2205924"/>
                  <a:pt x="7226228" y="3487234"/>
                </a:cubicBezTo>
                <a:cubicBezTo>
                  <a:pt x="7226228" y="4768545"/>
                  <a:pt x="6739334" y="5936135"/>
                  <a:pt x="5940472" y="6815080"/>
                </a:cubicBezTo>
                <a:lnTo>
                  <a:pt x="5899550" y="6858001"/>
                </a:lnTo>
                <a:lnTo>
                  <a:pt x="0" y="6858001"/>
                </a:lnTo>
                <a:close/>
              </a:path>
            </a:pathLst>
          </a:custGeom>
          <a:solidFill>
            <a:srgbClr val="009DD9">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 name="Freeform: Shape 44"/>
          <p:cNvSpPr/>
          <p:nvPr/>
        </p:nvSpPr>
        <p:spPr>
          <a:xfrm>
            <a:off x="0" y="0"/>
            <a:ext cx="7472363" cy="6858000"/>
          </a:xfrm>
          <a:custGeom>
            <a:avLst/>
            <a:gdLst>
              <a:gd name="connsiteX0" fmla="*/ 0 w 7472972"/>
              <a:gd name="connsiteY0" fmla="*/ 0 h 6858000"/>
              <a:gd name="connsiteX1" fmla="*/ 1 w 7472972"/>
              <a:gd name="connsiteY1" fmla="*/ 0 h 6858000"/>
              <a:gd name="connsiteX2" fmla="*/ 6035254 w 7472972"/>
              <a:gd name="connsiteY2" fmla="*/ 0 h 6858000"/>
              <a:gd name="connsiteX3" fmla="*/ 6187215 w 7472972"/>
              <a:gd name="connsiteY3" fmla="*/ 159388 h 6858000"/>
              <a:gd name="connsiteX4" fmla="*/ 7472972 w 7472972"/>
              <a:gd name="connsiteY4" fmla="*/ 3487233 h 6858000"/>
              <a:gd name="connsiteX5" fmla="*/ 6187216 w 7472972"/>
              <a:gd name="connsiteY5" fmla="*/ 6815078 h 6858000"/>
              <a:gd name="connsiteX6" fmla="*/ 6146293 w 7472972"/>
              <a:gd name="connsiteY6" fmla="*/ 6858000 h 6858000"/>
              <a:gd name="connsiteX7" fmla="*/ 0 w 7472972"/>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472972" h="6858000">
                <a:moveTo>
                  <a:pt x="0" y="0"/>
                </a:moveTo>
                <a:lnTo>
                  <a:pt x="1" y="0"/>
                </a:lnTo>
                <a:lnTo>
                  <a:pt x="6035254" y="0"/>
                </a:lnTo>
                <a:lnTo>
                  <a:pt x="6187215" y="159388"/>
                </a:lnTo>
                <a:cubicBezTo>
                  <a:pt x="6986079" y="1038333"/>
                  <a:pt x="7472972" y="2205923"/>
                  <a:pt x="7472972" y="3487233"/>
                </a:cubicBezTo>
                <a:cubicBezTo>
                  <a:pt x="7472972" y="4768544"/>
                  <a:pt x="6986079" y="5936134"/>
                  <a:pt x="6187216" y="6815078"/>
                </a:cubicBezTo>
                <a:lnTo>
                  <a:pt x="6146293" y="6858000"/>
                </a:lnTo>
                <a:lnTo>
                  <a:pt x="0" y="6858000"/>
                </a:lnTo>
                <a:close/>
              </a:path>
            </a:pathLst>
          </a:cu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411163" y="2667001"/>
            <a:ext cx="6586537" cy="914400"/>
          </a:xfrm>
        </p:spPr>
        <p:txBody>
          <a:bodyPr/>
          <a:lstStyle>
            <a:lvl1pPr>
              <a:defRPr sz="4000">
                <a:solidFill>
                  <a:schemeClr val="bg1"/>
                </a:solidFill>
              </a:defRPr>
            </a:lvl1pPr>
          </a:lstStyle>
          <a:p>
            <a:r>
              <a:rPr lang="en-US"/>
              <a:t>Click to edit Master title style</a:t>
            </a:r>
            <a:endParaRPr lang="en-US" dirty="0"/>
          </a:p>
        </p:txBody>
      </p:sp>
      <p:sp>
        <p:nvSpPr>
          <p:cNvPr id="5" name="Slide Number Placeholder 2"/>
          <p:cNvSpPr>
            <a:spLocks noGrp="1"/>
          </p:cNvSpPr>
          <p:nvPr>
            <p:ph type="sldNum" sz="quarter" idx="10"/>
          </p:nvPr>
        </p:nvSpPr>
        <p:spPr/>
        <p:txBody>
          <a:bodyPr/>
          <a:lstStyle>
            <a:lvl1pPr>
              <a:defRPr/>
            </a:lvl1pPr>
          </a:lstStyle>
          <a:p>
            <a:pPr>
              <a:defRPr/>
            </a:pPr>
            <a:fld id="{F900AB46-DBD4-D44D-A40B-52187358ABF4}" type="slidenum">
              <a:rPr lang="en-US"/>
              <a:pPr>
                <a:defRPr/>
              </a:pPr>
              <a:t>‹#›</a:t>
            </a:fld>
            <a:endParaRPr lang="en-US"/>
          </a:p>
        </p:txBody>
      </p:sp>
    </p:spTree>
    <p:extLst>
      <p:ext uri="{BB962C8B-B14F-4D97-AF65-F5344CB8AC3E}">
        <p14:creationId xmlns:p14="http://schemas.microsoft.com/office/powerpoint/2010/main" val="15600927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1_Custom Layout">
    <p:spTree>
      <p:nvGrpSpPr>
        <p:cNvPr id="1" name=""/>
        <p:cNvGrpSpPr/>
        <p:nvPr/>
      </p:nvGrpSpPr>
      <p:grpSpPr>
        <a:xfrm>
          <a:off x="0" y="0"/>
          <a:ext cx="0" cy="0"/>
          <a:chOff x="0" y="0"/>
          <a:chExt cx="0" cy="0"/>
        </a:xfrm>
      </p:grpSpPr>
      <p:sp>
        <p:nvSpPr>
          <p:cNvPr id="5" name="Rectangle 8"/>
          <p:cNvSpPr>
            <a:spLocks noChangeArrowheads="1"/>
          </p:cNvSpPr>
          <p:nvPr/>
        </p:nvSpPr>
        <p:spPr bwMode="auto">
          <a:xfrm>
            <a:off x="0" y="0"/>
            <a:ext cx="3776663" cy="6858000"/>
          </a:xfrm>
          <a:prstGeom prst="rect">
            <a:avLst/>
          </a:prstGeom>
          <a:solidFill>
            <a:srgbClr val="0F6FC6"/>
          </a:solidFill>
          <a:ln>
            <a:noFill/>
          </a:ln>
          <a:extLst>
            <a:ext uri="{91240B29-F687-4F45-9708-019B960494DF}">
              <a14:hiddenLine xmlns:a14="http://schemas.microsoft.com/office/drawing/2010/main" w="12700">
                <a:solidFill>
                  <a:srgbClr val="000000"/>
                </a:solidFill>
                <a:miter lim="800000"/>
                <a:headEnd/>
                <a:tailEnd/>
              </a14:hiddenLine>
            </a:ext>
          </a:extLst>
        </p:spPr>
        <p:txBody>
          <a:bodyPr anchor="ctr"/>
          <a:lstStyle/>
          <a:p>
            <a:pPr algn="ctr"/>
            <a:endParaRPr lang="en-US">
              <a:solidFill>
                <a:srgbClr val="FFFFFF"/>
              </a:solidFill>
            </a:endParaRPr>
          </a:p>
        </p:txBody>
      </p:sp>
      <p:sp>
        <p:nvSpPr>
          <p:cNvPr id="2" name="Title 1"/>
          <p:cNvSpPr>
            <a:spLocks noGrp="1"/>
          </p:cNvSpPr>
          <p:nvPr>
            <p:ph type="title"/>
          </p:nvPr>
        </p:nvSpPr>
        <p:spPr>
          <a:xfrm>
            <a:off x="203201" y="482601"/>
            <a:ext cx="3454400" cy="914400"/>
          </a:xfrm>
        </p:spPr>
        <p:txBody>
          <a:bodyPr/>
          <a:lstStyle>
            <a:lvl1pPr algn="ctr">
              <a:defRPr sz="3600">
                <a:solidFill>
                  <a:srgbClr val="FFFFFF"/>
                </a:solidFill>
              </a:defRPr>
            </a:lvl1pPr>
          </a:lstStyle>
          <a:p>
            <a:r>
              <a:rPr lang="en-US"/>
              <a:t>Click to edit Master title style</a:t>
            </a:r>
            <a:endParaRPr lang="en-US" dirty="0"/>
          </a:p>
        </p:txBody>
      </p:sp>
      <p:sp>
        <p:nvSpPr>
          <p:cNvPr id="6" name="Text Placeholder 5"/>
          <p:cNvSpPr>
            <a:spLocks noGrp="1"/>
          </p:cNvSpPr>
          <p:nvPr>
            <p:ph type="body" sz="quarter" idx="11"/>
          </p:nvPr>
        </p:nvSpPr>
        <p:spPr>
          <a:xfrm>
            <a:off x="203200" y="1701800"/>
            <a:ext cx="3441700" cy="1968500"/>
          </a:xfrm>
        </p:spPr>
        <p:txBody>
          <a:bodyPr/>
          <a:lstStyle>
            <a:lvl1pPr marL="0" indent="0" algn="ctr">
              <a:buNone/>
              <a:defRPr>
                <a:solidFill>
                  <a:schemeClr val="bg1"/>
                </a:solidFill>
              </a:defRPr>
            </a:lvl1pPr>
            <a:lvl2pPr marL="269875" indent="0">
              <a:buNone/>
              <a:defRPr>
                <a:solidFill>
                  <a:srgbClr val="FFFFFF"/>
                </a:solidFill>
              </a:defRPr>
            </a:lvl2pPr>
            <a:lvl3pPr marL="541338" indent="0">
              <a:buNone/>
              <a:defRPr>
                <a:solidFill>
                  <a:srgbClr val="FFFFFF"/>
                </a:solidFill>
              </a:defRPr>
            </a:lvl3pPr>
            <a:lvl4pPr marL="801688" indent="0">
              <a:buNone/>
              <a:defRPr>
                <a:solidFill>
                  <a:srgbClr val="FFFFFF"/>
                </a:solidFill>
              </a:defRPr>
            </a:lvl4pPr>
            <a:lvl5pPr marL="989013" indent="0">
              <a:buNone/>
              <a:defRPr>
                <a:solidFill>
                  <a:srgbClr val="FFFFFF"/>
                </a:solidFill>
              </a:defRPr>
            </a:lvl5pPr>
          </a:lstStyle>
          <a:p>
            <a:pPr lvl="0"/>
            <a:r>
              <a:rPr lang="en-US"/>
              <a:t>Click to edit Master text styles</a:t>
            </a:r>
          </a:p>
        </p:txBody>
      </p:sp>
      <p:sp>
        <p:nvSpPr>
          <p:cNvPr id="7" name="Content Placeholder 6"/>
          <p:cNvSpPr>
            <a:spLocks noGrp="1"/>
          </p:cNvSpPr>
          <p:nvPr>
            <p:ph sz="quarter" idx="12"/>
          </p:nvPr>
        </p:nvSpPr>
        <p:spPr>
          <a:xfrm>
            <a:off x="3949700" y="469900"/>
            <a:ext cx="7861300" cy="57277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Slide Number Placeholder 2"/>
          <p:cNvSpPr>
            <a:spLocks noGrp="1"/>
          </p:cNvSpPr>
          <p:nvPr>
            <p:ph type="sldNum" sz="quarter" idx="13"/>
          </p:nvPr>
        </p:nvSpPr>
        <p:spPr/>
        <p:txBody>
          <a:bodyPr/>
          <a:lstStyle>
            <a:lvl1pPr>
              <a:defRPr/>
            </a:lvl1pPr>
          </a:lstStyle>
          <a:p>
            <a:pPr>
              <a:defRPr/>
            </a:pPr>
            <a:fld id="{3224A7F9-EBF7-804D-BE28-4CEBEE9D7268}" type="slidenum">
              <a:rPr lang="en-US"/>
              <a:pPr>
                <a:defRPr/>
              </a:pPr>
              <a:t>‹#›</a:t>
            </a:fld>
            <a:endParaRPr lang="en-US"/>
          </a:p>
        </p:txBody>
      </p:sp>
    </p:spTree>
    <p:extLst>
      <p:ext uri="{BB962C8B-B14F-4D97-AF65-F5344CB8AC3E}">
        <p14:creationId xmlns:p14="http://schemas.microsoft.com/office/powerpoint/2010/main" val="267172330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11163" y="0"/>
            <a:ext cx="11369675"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11163" y="1409700"/>
            <a:ext cx="11369675" cy="4767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45720" rIns="91440" bIns="45720" numCol="1" anchor="t" anchorCtr="0" compatLnSpc="1">
            <a:prstTxWarp prst="textNoShape">
              <a:avLst/>
            </a:prstTxWarp>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4"/>
          </p:nvPr>
        </p:nvSpPr>
        <p:spPr>
          <a:xfrm>
            <a:off x="9037638" y="6523038"/>
            <a:ext cx="2743200" cy="161925"/>
          </a:xfrm>
          <a:prstGeom prst="rect">
            <a:avLst/>
          </a:prstGeom>
        </p:spPr>
        <p:txBody>
          <a:bodyPr vert="horz" lIns="91440" tIns="45720" rIns="91440" bIns="45720" rtlCol="0" anchor="ctr"/>
          <a:lstStyle>
            <a:lvl1pPr algn="r" fontAlgn="auto">
              <a:spcBef>
                <a:spcPts val="0"/>
              </a:spcBef>
              <a:spcAft>
                <a:spcPts val="0"/>
              </a:spcAft>
              <a:defRPr sz="1000" smtClean="0">
                <a:solidFill>
                  <a:schemeClr val="tx1">
                    <a:lumMod val="75000"/>
                    <a:lumOff val="25000"/>
                  </a:schemeClr>
                </a:solidFill>
                <a:latin typeface="+mn-lt"/>
                <a:ea typeface="+mn-ea"/>
                <a:cs typeface="+mn-cs"/>
              </a:defRPr>
            </a:lvl1pPr>
          </a:lstStyle>
          <a:p>
            <a:pPr>
              <a:defRPr/>
            </a:pPr>
            <a:fld id="{1A9F49E8-06A1-264B-BA10-F5B0E26E1211}" type="slidenum">
              <a:rPr lang="en-US"/>
              <a:pPr>
                <a:defRPr/>
              </a:pPr>
              <a:t>‹#›</a:t>
            </a:fld>
            <a:endParaRPr lang="en-US"/>
          </a:p>
        </p:txBody>
      </p:sp>
      <p:sp>
        <p:nvSpPr>
          <p:cNvPr id="1029" name="TextBox 10"/>
          <p:cNvSpPr txBox="1">
            <a:spLocks noChangeArrowheads="1"/>
          </p:cNvSpPr>
          <p:nvPr/>
        </p:nvSpPr>
        <p:spPr bwMode="auto">
          <a:xfrm>
            <a:off x="3163888" y="6486525"/>
            <a:ext cx="5465762"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ＭＳ Ｐゴシック" charset="0"/>
                <a:cs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fontAlgn="base">
              <a:spcBef>
                <a:spcPct val="0"/>
              </a:spcBef>
              <a:spcAft>
                <a:spcPct val="0"/>
              </a:spcAft>
              <a:defRPr>
                <a:solidFill>
                  <a:schemeClr val="tx1"/>
                </a:solidFill>
                <a:latin typeface="Arial" charset="0"/>
                <a:ea typeface="ＭＳ Ｐゴシック" charset="0"/>
              </a:defRPr>
            </a:lvl6pPr>
            <a:lvl7pPr marL="2971800" indent="-228600" fontAlgn="base">
              <a:spcBef>
                <a:spcPct val="0"/>
              </a:spcBef>
              <a:spcAft>
                <a:spcPct val="0"/>
              </a:spcAft>
              <a:defRPr>
                <a:solidFill>
                  <a:schemeClr val="tx1"/>
                </a:solidFill>
                <a:latin typeface="Arial" charset="0"/>
                <a:ea typeface="ＭＳ Ｐゴシック" charset="0"/>
              </a:defRPr>
            </a:lvl7pPr>
            <a:lvl8pPr marL="3429000" indent="-228600" fontAlgn="base">
              <a:spcBef>
                <a:spcPct val="0"/>
              </a:spcBef>
              <a:spcAft>
                <a:spcPct val="0"/>
              </a:spcAft>
              <a:defRPr>
                <a:solidFill>
                  <a:schemeClr val="tx1"/>
                </a:solidFill>
                <a:latin typeface="Arial" charset="0"/>
                <a:ea typeface="ＭＳ Ｐゴシック" charset="0"/>
              </a:defRPr>
            </a:lvl8pPr>
            <a:lvl9pPr marL="3886200" indent="-228600" fontAlgn="base">
              <a:spcBef>
                <a:spcPct val="0"/>
              </a:spcBef>
              <a:spcAft>
                <a:spcPct val="0"/>
              </a:spcAft>
              <a:defRPr>
                <a:solidFill>
                  <a:schemeClr val="tx1"/>
                </a:solidFill>
                <a:latin typeface="Arial" charset="0"/>
                <a:ea typeface="ＭＳ Ｐゴシック" charset="0"/>
              </a:defRPr>
            </a:lvl9pPr>
          </a:lstStyle>
          <a:p>
            <a:pPr algn="ctr"/>
            <a:r>
              <a:rPr lang="en-US" sz="800"/>
              <a:t>Confidential and Proprietary </a:t>
            </a:r>
            <a:r>
              <a:rPr lang="en-US" sz="800">
                <a:solidFill>
                  <a:srgbClr val="000000"/>
                </a:solidFill>
              </a:rPr>
              <a:t>© Tunnell Consulting, Inc. | All Rights Reserved</a:t>
            </a:r>
            <a:r>
              <a:rPr lang="en-US" sz="800"/>
              <a:t>  </a:t>
            </a:r>
          </a:p>
        </p:txBody>
      </p:sp>
      <p:pic>
        <p:nvPicPr>
          <p:cNvPr id="1030" name="Picture 3" descr="Tunnell logo RGB.png"/>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368300" y="6413500"/>
            <a:ext cx="18764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p:cNvSpPr/>
          <p:nvPr/>
        </p:nvSpPr>
        <p:spPr>
          <a:xfrm rot="5400000" flipH="1" flipV="1">
            <a:off x="-432594" y="421481"/>
            <a:ext cx="914400" cy="714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chemeClr val="tx1"/>
              </a:solidFill>
            </a:endParaRPr>
          </a:p>
        </p:txBody>
      </p:sp>
      <p:sp>
        <p:nvSpPr>
          <p:cNvPr id="8" name="Rectangle 7"/>
          <p:cNvSpPr/>
          <p:nvPr/>
        </p:nvSpPr>
        <p:spPr>
          <a:xfrm rot="5400000" flipH="1" flipV="1">
            <a:off x="-2963069" y="3864769"/>
            <a:ext cx="5975350" cy="714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chemeClr val="tx1"/>
              </a:solidFill>
            </a:endParaRPr>
          </a:p>
        </p:txBody>
      </p:sp>
    </p:spTree>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Lst>
  <p:hf hdr="0" ftr="0" dt="0"/>
  <p:txStyles>
    <p:titleStyle>
      <a:lvl1pPr algn="l" rtl="0" eaLnBrk="1" fontAlgn="base" hangingPunct="1">
        <a:lnSpc>
          <a:spcPct val="85000"/>
        </a:lnSpc>
        <a:spcBef>
          <a:spcPct val="0"/>
        </a:spcBef>
        <a:spcAft>
          <a:spcPct val="0"/>
        </a:spcAft>
        <a:defRPr sz="2800" kern="1200">
          <a:solidFill>
            <a:schemeClr val="accent1"/>
          </a:solidFill>
          <a:latin typeface="+mj-lt"/>
          <a:ea typeface="+mj-ea"/>
          <a:cs typeface="ＭＳ Ｐゴシック" charset="0"/>
        </a:defRPr>
      </a:lvl1pPr>
      <a:lvl2pPr algn="l" rtl="0" eaLnBrk="1" fontAlgn="base" hangingPunct="1">
        <a:lnSpc>
          <a:spcPct val="85000"/>
        </a:lnSpc>
        <a:spcBef>
          <a:spcPct val="0"/>
        </a:spcBef>
        <a:spcAft>
          <a:spcPct val="0"/>
        </a:spcAft>
        <a:defRPr sz="2800">
          <a:solidFill>
            <a:schemeClr val="accent1"/>
          </a:solidFill>
          <a:latin typeface="Arial" charset="0"/>
          <a:ea typeface="ＭＳ Ｐゴシック" charset="0"/>
          <a:cs typeface="ＭＳ Ｐゴシック" charset="0"/>
        </a:defRPr>
      </a:lvl2pPr>
      <a:lvl3pPr algn="l" rtl="0" eaLnBrk="1" fontAlgn="base" hangingPunct="1">
        <a:lnSpc>
          <a:spcPct val="85000"/>
        </a:lnSpc>
        <a:spcBef>
          <a:spcPct val="0"/>
        </a:spcBef>
        <a:spcAft>
          <a:spcPct val="0"/>
        </a:spcAft>
        <a:defRPr sz="2800">
          <a:solidFill>
            <a:schemeClr val="accent1"/>
          </a:solidFill>
          <a:latin typeface="Arial" charset="0"/>
          <a:ea typeface="ＭＳ Ｐゴシック" charset="0"/>
          <a:cs typeface="ＭＳ Ｐゴシック" charset="0"/>
        </a:defRPr>
      </a:lvl3pPr>
      <a:lvl4pPr algn="l" rtl="0" eaLnBrk="1" fontAlgn="base" hangingPunct="1">
        <a:lnSpc>
          <a:spcPct val="85000"/>
        </a:lnSpc>
        <a:spcBef>
          <a:spcPct val="0"/>
        </a:spcBef>
        <a:spcAft>
          <a:spcPct val="0"/>
        </a:spcAft>
        <a:defRPr sz="2800">
          <a:solidFill>
            <a:schemeClr val="accent1"/>
          </a:solidFill>
          <a:latin typeface="Arial" charset="0"/>
          <a:ea typeface="ＭＳ Ｐゴシック" charset="0"/>
          <a:cs typeface="ＭＳ Ｐゴシック" charset="0"/>
        </a:defRPr>
      </a:lvl4pPr>
      <a:lvl5pPr algn="l" rtl="0" eaLnBrk="1" fontAlgn="base" hangingPunct="1">
        <a:lnSpc>
          <a:spcPct val="85000"/>
        </a:lnSpc>
        <a:spcBef>
          <a:spcPct val="0"/>
        </a:spcBef>
        <a:spcAft>
          <a:spcPct val="0"/>
        </a:spcAft>
        <a:defRPr sz="2800">
          <a:solidFill>
            <a:schemeClr val="accent1"/>
          </a:solidFill>
          <a:latin typeface="Arial" charset="0"/>
          <a:ea typeface="ＭＳ Ｐゴシック" charset="0"/>
          <a:cs typeface="ＭＳ Ｐゴシック" charset="0"/>
        </a:defRPr>
      </a:lvl5pPr>
      <a:lvl6pPr marL="457200" algn="l" rtl="0" eaLnBrk="1" fontAlgn="base" hangingPunct="1">
        <a:lnSpc>
          <a:spcPct val="85000"/>
        </a:lnSpc>
        <a:spcBef>
          <a:spcPct val="0"/>
        </a:spcBef>
        <a:spcAft>
          <a:spcPct val="0"/>
        </a:spcAft>
        <a:defRPr sz="2800">
          <a:solidFill>
            <a:schemeClr val="accent1"/>
          </a:solidFill>
          <a:latin typeface="Arial" charset="0"/>
          <a:ea typeface="ＭＳ Ｐゴシック" charset="0"/>
          <a:cs typeface="ＭＳ Ｐゴシック" charset="0"/>
        </a:defRPr>
      </a:lvl6pPr>
      <a:lvl7pPr marL="914400" algn="l" rtl="0" eaLnBrk="1" fontAlgn="base" hangingPunct="1">
        <a:lnSpc>
          <a:spcPct val="85000"/>
        </a:lnSpc>
        <a:spcBef>
          <a:spcPct val="0"/>
        </a:spcBef>
        <a:spcAft>
          <a:spcPct val="0"/>
        </a:spcAft>
        <a:defRPr sz="2800">
          <a:solidFill>
            <a:schemeClr val="accent1"/>
          </a:solidFill>
          <a:latin typeface="Arial" charset="0"/>
          <a:ea typeface="ＭＳ Ｐゴシック" charset="0"/>
          <a:cs typeface="ＭＳ Ｐゴシック" charset="0"/>
        </a:defRPr>
      </a:lvl7pPr>
      <a:lvl8pPr marL="1371600" algn="l" rtl="0" eaLnBrk="1" fontAlgn="base" hangingPunct="1">
        <a:lnSpc>
          <a:spcPct val="85000"/>
        </a:lnSpc>
        <a:spcBef>
          <a:spcPct val="0"/>
        </a:spcBef>
        <a:spcAft>
          <a:spcPct val="0"/>
        </a:spcAft>
        <a:defRPr sz="2800">
          <a:solidFill>
            <a:schemeClr val="accent1"/>
          </a:solidFill>
          <a:latin typeface="Arial" charset="0"/>
          <a:ea typeface="ＭＳ Ｐゴシック" charset="0"/>
          <a:cs typeface="ＭＳ Ｐゴシック" charset="0"/>
        </a:defRPr>
      </a:lvl8pPr>
      <a:lvl9pPr marL="1828800" algn="l" rtl="0" eaLnBrk="1" fontAlgn="base" hangingPunct="1">
        <a:lnSpc>
          <a:spcPct val="85000"/>
        </a:lnSpc>
        <a:spcBef>
          <a:spcPct val="0"/>
        </a:spcBef>
        <a:spcAft>
          <a:spcPct val="0"/>
        </a:spcAft>
        <a:defRPr sz="2800">
          <a:solidFill>
            <a:schemeClr val="accent1"/>
          </a:solidFill>
          <a:latin typeface="Arial" charset="0"/>
          <a:ea typeface="ＭＳ Ｐゴシック" charset="0"/>
          <a:cs typeface="ＭＳ Ｐゴシック" charset="0"/>
        </a:defRPr>
      </a:lvl9pPr>
    </p:titleStyle>
    <p:bodyStyle>
      <a:lvl1pPr marL="269875" indent="-269875" algn="l" rtl="0" eaLnBrk="1" fontAlgn="base" hangingPunct="1">
        <a:lnSpc>
          <a:spcPct val="90000"/>
        </a:lnSpc>
        <a:spcBef>
          <a:spcPts val="1000"/>
        </a:spcBef>
        <a:spcAft>
          <a:spcPct val="0"/>
        </a:spcAft>
        <a:buClr>
          <a:schemeClr val="accent2"/>
        </a:buClr>
        <a:buFont typeface="Wingdings" charset="0"/>
        <a:buChar char="§"/>
        <a:defRPr sz="2000" kern="1200">
          <a:solidFill>
            <a:srgbClr val="404040"/>
          </a:solidFill>
          <a:latin typeface="+mn-lt"/>
          <a:ea typeface="+mn-ea"/>
          <a:cs typeface="ＭＳ Ｐゴシック" charset="0"/>
        </a:defRPr>
      </a:lvl1pPr>
      <a:lvl2pPr marL="541338" indent="-271463" algn="l" rtl="0" eaLnBrk="1" fontAlgn="base" hangingPunct="1">
        <a:lnSpc>
          <a:spcPct val="90000"/>
        </a:lnSpc>
        <a:spcBef>
          <a:spcPts val="500"/>
        </a:spcBef>
        <a:spcAft>
          <a:spcPct val="0"/>
        </a:spcAft>
        <a:buFont typeface="Lucida Grande" charset="0"/>
        <a:buChar char="‑"/>
        <a:defRPr kern="1200">
          <a:solidFill>
            <a:srgbClr val="404040"/>
          </a:solidFill>
          <a:latin typeface="+mn-lt"/>
          <a:ea typeface="+mn-ea"/>
          <a:cs typeface="+mn-cs"/>
        </a:defRPr>
      </a:lvl2pPr>
      <a:lvl3pPr marL="801688" indent="-260350" algn="l" rtl="0" eaLnBrk="1" fontAlgn="base" hangingPunct="1">
        <a:lnSpc>
          <a:spcPct val="90000"/>
        </a:lnSpc>
        <a:spcBef>
          <a:spcPts val="500"/>
        </a:spcBef>
        <a:spcAft>
          <a:spcPct val="0"/>
        </a:spcAft>
        <a:buClr>
          <a:schemeClr val="accent2"/>
        </a:buClr>
        <a:buFont typeface="Arial" charset="0"/>
        <a:buChar char="•"/>
        <a:defRPr sz="1600" kern="1200">
          <a:solidFill>
            <a:srgbClr val="404040"/>
          </a:solidFill>
          <a:latin typeface="+mn-lt"/>
          <a:ea typeface="+mn-ea"/>
          <a:cs typeface="+mn-cs"/>
        </a:defRPr>
      </a:lvl3pPr>
      <a:lvl4pPr marL="989013" indent="-187325" algn="l" rtl="0" eaLnBrk="1" fontAlgn="base" hangingPunct="1">
        <a:lnSpc>
          <a:spcPct val="90000"/>
        </a:lnSpc>
        <a:spcBef>
          <a:spcPts val="500"/>
        </a:spcBef>
        <a:spcAft>
          <a:spcPct val="0"/>
        </a:spcAft>
        <a:buFont typeface="Arial" charset="0"/>
        <a:buChar char="•"/>
        <a:defRPr sz="1400" kern="1200">
          <a:solidFill>
            <a:srgbClr val="404040"/>
          </a:solidFill>
          <a:latin typeface="+mn-lt"/>
          <a:ea typeface="+mn-ea"/>
          <a:cs typeface="+mn-cs"/>
        </a:defRPr>
      </a:lvl4pPr>
      <a:lvl5pPr marL="1258888" indent="-269875" algn="l" rtl="0" eaLnBrk="1" fontAlgn="base" hangingPunct="1">
        <a:lnSpc>
          <a:spcPct val="90000"/>
        </a:lnSpc>
        <a:spcBef>
          <a:spcPts val="500"/>
        </a:spcBef>
        <a:spcAft>
          <a:spcPct val="0"/>
        </a:spcAft>
        <a:buFont typeface="Arial" charset="0"/>
        <a:buChar char="•"/>
        <a:defRPr sz="1400" kern="1200">
          <a:solidFill>
            <a:srgbClr val="40404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Title 3"/>
          <p:cNvSpPr>
            <a:spLocks noGrp="1"/>
          </p:cNvSpPr>
          <p:nvPr>
            <p:ph type="title"/>
          </p:nvPr>
        </p:nvSpPr>
        <p:spPr>
          <a:xfrm>
            <a:off x="411163" y="0"/>
            <a:ext cx="9436925" cy="914400"/>
          </a:xfrm>
        </p:spPr>
        <p:txBody>
          <a:bodyPr/>
          <a:lstStyle/>
          <a:p>
            <a:r>
              <a:rPr lang="en-US" altLang="en-US" sz="2800" dirty="0">
                <a:solidFill>
                  <a:srgbClr val="3C5C99"/>
                </a:solidFill>
                <a:latin typeface="Arial" panose="020B0604020202020204" pitchFamily="34" charset="0"/>
                <a:cs typeface="Arial" panose="020B0604020202020204" pitchFamily="34" charset="0"/>
              </a:rPr>
              <a:t>Product Launch Capacity Planning and Modeling for  Improved Probability-of-Success</a:t>
            </a:r>
          </a:p>
        </p:txBody>
      </p:sp>
      <p:sp>
        <p:nvSpPr>
          <p:cNvPr id="3" name="Slide Number Placeholder 2"/>
          <p:cNvSpPr>
            <a:spLocks noGrp="1"/>
          </p:cNvSpPr>
          <p:nvPr>
            <p:ph type="sldNum" sz="quarter" idx="10"/>
          </p:nvPr>
        </p:nvSpPr>
        <p:spPr/>
        <p:txBody>
          <a:bodyPr/>
          <a:lstStyle/>
          <a:p>
            <a:pPr>
              <a:defRPr/>
            </a:pPr>
            <a:fld id="{CA005949-AF1E-514F-B3A7-1027054A52A5}" type="slidenum">
              <a:rPr lang="en-US"/>
              <a:pPr>
                <a:defRPr/>
              </a:pPr>
              <a:t>1</a:t>
            </a:fld>
            <a:endParaRPr lang="en-US"/>
          </a:p>
        </p:txBody>
      </p:sp>
      <p:sp>
        <p:nvSpPr>
          <p:cNvPr id="5123" name="Title 3"/>
          <p:cNvSpPr txBox="1">
            <a:spLocks/>
          </p:cNvSpPr>
          <p:nvPr/>
        </p:nvSpPr>
        <p:spPr bwMode="auto">
          <a:xfrm>
            <a:off x="9779000" y="0"/>
            <a:ext cx="2413000" cy="27940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anchor="ctr"/>
          <a:lstStyle>
            <a:lvl1pPr>
              <a:defRPr>
                <a:solidFill>
                  <a:schemeClr val="tx1"/>
                </a:solidFill>
                <a:latin typeface="Arial" charset="0"/>
                <a:ea typeface="ＭＳ Ｐゴシック" charset="0"/>
                <a:cs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fontAlgn="base">
              <a:spcBef>
                <a:spcPct val="0"/>
              </a:spcBef>
              <a:spcAft>
                <a:spcPct val="0"/>
              </a:spcAft>
              <a:defRPr>
                <a:solidFill>
                  <a:schemeClr val="tx1"/>
                </a:solidFill>
                <a:latin typeface="Arial" charset="0"/>
                <a:ea typeface="ＭＳ Ｐゴシック" charset="0"/>
              </a:defRPr>
            </a:lvl6pPr>
            <a:lvl7pPr marL="2971800" indent="-228600" fontAlgn="base">
              <a:spcBef>
                <a:spcPct val="0"/>
              </a:spcBef>
              <a:spcAft>
                <a:spcPct val="0"/>
              </a:spcAft>
              <a:defRPr>
                <a:solidFill>
                  <a:schemeClr val="tx1"/>
                </a:solidFill>
                <a:latin typeface="Arial" charset="0"/>
                <a:ea typeface="ＭＳ Ｐゴシック" charset="0"/>
              </a:defRPr>
            </a:lvl7pPr>
            <a:lvl8pPr marL="3429000" indent="-228600" fontAlgn="base">
              <a:spcBef>
                <a:spcPct val="0"/>
              </a:spcBef>
              <a:spcAft>
                <a:spcPct val="0"/>
              </a:spcAft>
              <a:defRPr>
                <a:solidFill>
                  <a:schemeClr val="tx1"/>
                </a:solidFill>
                <a:latin typeface="Arial" charset="0"/>
                <a:ea typeface="ＭＳ Ｐゴシック" charset="0"/>
              </a:defRPr>
            </a:lvl8pPr>
            <a:lvl9pPr marL="3886200" indent="-228600" fontAlgn="base">
              <a:spcBef>
                <a:spcPct val="0"/>
              </a:spcBef>
              <a:spcAft>
                <a:spcPct val="0"/>
              </a:spcAft>
              <a:defRPr>
                <a:solidFill>
                  <a:schemeClr val="tx1"/>
                </a:solidFill>
                <a:latin typeface="Arial" charset="0"/>
                <a:ea typeface="ＭＳ Ｐゴシック" charset="0"/>
              </a:defRPr>
            </a:lvl9pPr>
          </a:lstStyle>
          <a:p>
            <a:pPr algn="ctr">
              <a:lnSpc>
                <a:spcPct val="85000"/>
              </a:lnSpc>
            </a:pPr>
            <a:r>
              <a:rPr lang="en-US" sz="1600">
                <a:solidFill>
                  <a:schemeClr val="bg1"/>
                </a:solidFill>
              </a:rPr>
              <a:t>PROJECT BRIEF</a:t>
            </a:r>
          </a:p>
        </p:txBody>
      </p:sp>
      <p:sp>
        <p:nvSpPr>
          <p:cNvPr id="5124" name="Title 3"/>
          <p:cNvSpPr txBox="1">
            <a:spLocks/>
          </p:cNvSpPr>
          <p:nvPr/>
        </p:nvSpPr>
        <p:spPr bwMode="auto">
          <a:xfrm>
            <a:off x="9779000" y="279400"/>
            <a:ext cx="2413000" cy="27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anchor="ctr"/>
          <a:lstStyle>
            <a:lvl1pPr>
              <a:defRPr>
                <a:solidFill>
                  <a:schemeClr val="tx1"/>
                </a:solidFill>
                <a:latin typeface="Arial" charset="0"/>
                <a:ea typeface="ＭＳ Ｐゴシック" charset="0"/>
                <a:cs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fontAlgn="base">
              <a:spcBef>
                <a:spcPct val="0"/>
              </a:spcBef>
              <a:spcAft>
                <a:spcPct val="0"/>
              </a:spcAft>
              <a:defRPr>
                <a:solidFill>
                  <a:schemeClr val="tx1"/>
                </a:solidFill>
                <a:latin typeface="Arial" charset="0"/>
                <a:ea typeface="ＭＳ Ｐゴシック" charset="0"/>
              </a:defRPr>
            </a:lvl6pPr>
            <a:lvl7pPr marL="2971800" indent="-228600" fontAlgn="base">
              <a:spcBef>
                <a:spcPct val="0"/>
              </a:spcBef>
              <a:spcAft>
                <a:spcPct val="0"/>
              </a:spcAft>
              <a:defRPr>
                <a:solidFill>
                  <a:schemeClr val="tx1"/>
                </a:solidFill>
                <a:latin typeface="Arial" charset="0"/>
                <a:ea typeface="ＭＳ Ｐゴシック" charset="0"/>
              </a:defRPr>
            </a:lvl7pPr>
            <a:lvl8pPr marL="3429000" indent="-228600" fontAlgn="base">
              <a:spcBef>
                <a:spcPct val="0"/>
              </a:spcBef>
              <a:spcAft>
                <a:spcPct val="0"/>
              </a:spcAft>
              <a:defRPr>
                <a:solidFill>
                  <a:schemeClr val="tx1"/>
                </a:solidFill>
                <a:latin typeface="Arial" charset="0"/>
                <a:ea typeface="ＭＳ Ｐゴシック" charset="0"/>
              </a:defRPr>
            </a:lvl8pPr>
            <a:lvl9pPr marL="3886200" indent="-228600" fontAlgn="base">
              <a:spcBef>
                <a:spcPct val="0"/>
              </a:spcBef>
              <a:spcAft>
                <a:spcPct val="0"/>
              </a:spcAft>
              <a:defRPr>
                <a:solidFill>
                  <a:schemeClr val="tx1"/>
                </a:solidFill>
                <a:latin typeface="Arial" charset="0"/>
                <a:ea typeface="ＭＳ Ｐゴシック" charset="0"/>
              </a:defRPr>
            </a:lvl9pPr>
          </a:lstStyle>
          <a:p>
            <a:pPr algn="ctr">
              <a:lnSpc>
                <a:spcPct val="85000"/>
              </a:lnSpc>
            </a:pPr>
            <a:r>
              <a:rPr lang="en-US" sz="1400" dirty="0">
                <a:solidFill>
                  <a:schemeClr val="accent1"/>
                </a:solidFill>
              </a:rPr>
              <a:t>Pharmaceutical Industry</a:t>
            </a:r>
          </a:p>
        </p:txBody>
      </p:sp>
      <p:sp>
        <p:nvSpPr>
          <p:cNvPr id="21" name="Title 3"/>
          <p:cNvSpPr txBox="1">
            <a:spLocks/>
          </p:cNvSpPr>
          <p:nvPr/>
        </p:nvSpPr>
        <p:spPr>
          <a:xfrm>
            <a:off x="10210800" y="6464300"/>
            <a:ext cx="1739900" cy="304800"/>
          </a:xfrm>
          <a:prstGeom prst="rect">
            <a:avLst/>
          </a:prstGeom>
          <a:solidFill>
            <a:srgbClr val="FFFFFF"/>
          </a:solidFill>
        </p:spPr>
        <p:txBody>
          <a:bodyPr lIns="0" anchor="ctr"/>
          <a:lstStyle>
            <a:lvl1pPr algn="l" defTabSz="914400" rtl="0" eaLnBrk="1" latinLnBrk="0" hangingPunct="1">
              <a:lnSpc>
                <a:spcPct val="85000"/>
              </a:lnSpc>
              <a:spcBef>
                <a:spcPct val="0"/>
              </a:spcBef>
              <a:buNone/>
              <a:defRPr sz="2800" b="0" kern="1200">
                <a:solidFill>
                  <a:schemeClr val="accent1"/>
                </a:solidFill>
                <a:latin typeface="+mj-lt"/>
                <a:ea typeface="+mj-ea"/>
                <a:cs typeface="+mj-cs"/>
              </a:defRPr>
            </a:lvl1pPr>
          </a:lstStyle>
          <a:p>
            <a:pPr algn="ctr" fontAlgn="auto">
              <a:spcAft>
                <a:spcPts val="0"/>
              </a:spcAft>
              <a:defRPr/>
            </a:pPr>
            <a:r>
              <a:rPr lang="en-US" sz="800">
                <a:solidFill>
                  <a:schemeClr val="tx1">
                    <a:lumMod val="75000"/>
                    <a:lumOff val="25000"/>
                  </a:schemeClr>
                </a:solidFill>
              </a:rPr>
              <a:t>PT-35</a:t>
            </a:r>
            <a:endParaRPr lang="en-US" sz="800" dirty="0">
              <a:solidFill>
                <a:schemeClr val="tx1">
                  <a:lumMod val="75000"/>
                  <a:lumOff val="25000"/>
                </a:schemeClr>
              </a:solidFill>
            </a:endParaRPr>
          </a:p>
        </p:txBody>
      </p:sp>
      <p:graphicFrame>
        <p:nvGraphicFramePr>
          <p:cNvPr id="2" name="Table 1"/>
          <p:cNvGraphicFramePr>
            <a:graphicFrameLocks noGrp="1"/>
          </p:cNvGraphicFramePr>
          <p:nvPr>
            <p:extLst>
              <p:ext uri="{D42A27DB-BD31-4B8C-83A1-F6EECF244321}">
                <p14:modId xmlns:p14="http://schemas.microsoft.com/office/powerpoint/2010/main" val="668314033"/>
              </p:ext>
            </p:extLst>
          </p:nvPr>
        </p:nvGraphicFramePr>
        <p:xfrm>
          <a:off x="419100" y="1011238"/>
          <a:ext cx="11633200" cy="5120872"/>
        </p:xfrm>
        <a:graphic>
          <a:graphicData uri="http://schemas.openxmlformats.org/drawingml/2006/table">
            <a:tbl>
              <a:tblPr firstRow="1" bandRow="1">
                <a:tableStyleId>{5C22544A-7EE6-4342-B048-85BDC9FD1C3A}</a:tableStyleId>
              </a:tblPr>
              <a:tblGrid>
                <a:gridCol w="1383058">
                  <a:extLst>
                    <a:ext uri="{9D8B030D-6E8A-4147-A177-3AD203B41FA5}">
                      <a16:colId xmlns:a16="http://schemas.microsoft.com/office/drawing/2014/main" val="20000"/>
                    </a:ext>
                  </a:extLst>
                </a:gridCol>
                <a:gridCol w="10250142">
                  <a:extLst>
                    <a:ext uri="{9D8B030D-6E8A-4147-A177-3AD203B41FA5}">
                      <a16:colId xmlns:a16="http://schemas.microsoft.com/office/drawing/2014/main" val="20001"/>
                    </a:ext>
                  </a:extLst>
                </a:gridCol>
              </a:tblGrid>
              <a:tr h="371078">
                <a:tc>
                  <a:txBody>
                    <a:bodyPr/>
                    <a:lstStyle/>
                    <a:p>
                      <a:r>
                        <a:rPr lang="en-US" sz="1400" b="0" dirty="0">
                          <a:solidFill>
                            <a:schemeClr val="bg1"/>
                          </a:solidFill>
                        </a:rPr>
                        <a:t>Client</a:t>
                      </a:r>
                    </a:p>
                  </a:txBody>
                  <a:tcPr marT="45749" marB="45749">
                    <a:lnL w="12700" cap="flat" cmpd="sng" algn="ctr">
                      <a:solidFill>
                        <a:prstClr val="white"/>
                      </a:solidFill>
                      <a:prstDash val="solid"/>
                      <a:round/>
                      <a:headEnd type="none" w="med" len="med"/>
                      <a:tailEnd type="none" w="med" len="med"/>
                    </a:lnL>
                    <a:lnR w="12700" cap="flat" cmpd="sng" algn="ctr">
                      <a:solidFill>
                        <a:prstClr val="white"/>
                      </a:solidFill>
                      <a:prstDash val="solid"/>
                      <a:round/>
                      <a:headEnd type="none" w="med" len="med"/>
                      <a:tailEnd type="none" w="med" len="med"/>
                    </a:lnR>
                    <a:lnT w="12700" cap="flat" cmpd="sng" algn="ctr">
                      <a:solidFill>
                        <a:prstClr val="white"/>
                      </a:solidFill>
                      <a:prstDash val="solid"/>
                      <a:round/>
                      <a:headEnd type="none" w="med" len="med"/>
                      <a:tailEnd type="none" w="med" len="med"/>
                    </a:lnT>
                    <a:lnB w="12700" cap="flat" cmpd="sng" algn="ctr">
                      <a:solidFill>
                        <a:prstClr val="white"/>
                      </a:solidFill>
                      <a:prstDash val="solid"/>
                      <a:round/>
                      <a:headEnd type="none" w="med" len="med"/>
                      <a:tailEnd type="none" w="med" len="med"/>
                    </a:lnB>
                    <a:solidFill>
                      <a:schemeClr val="tx2"/>
                    </a:solidFill>
                  </a:tcPr>
                </a:tc>
                <a:tc>
                  <a:txBody>
                    <a:bodyPr/>
                    <a:lstStyle/>
                    <a:p>
                      <a:pPr algn="just">
                        <a:defRPr/>
                      </a:pPr>
                      <a:r>
                        <a:rPr lang="en-US" sz="1200" b="0" dirty="0">
                          <a:solidFill>
                            <a:schemeClr val="tx1"/>
                          </a:solidFill>
                          <a:latin typeface="Arial" charset="0"/>
                        </a:rPr>
                        <a:t>Top 5 generic pharmaceutical company - develops, manufactures and markets generic &amp; branded specialty pharmaceuticals.</a:t>
                      </a:r>
                    </a:p>
                    <a:p>
                      <a:pPr algn="just">
                        <a:defRPr/>
                      </a:pPr>
                      <a:endParaRPr lang="en-US" sz="1200" b="0" dirty="0">
                        <a:solidFill>
                          <a:schemeClr val="tx1"/>
                        </a:solidFill>
                        <a:latin typeface="Arial" charset="0"/>
                      </a:endParaRPr>
                    </a:p>
                  </a:txBody>
                  <a:tcPr marT="45749" marB="45749">
                    <a:lnL w="12700" cap="flat" cmpd="sng" algn="ctr">
                      <a:solidFill>
                        <a:prstClr val="white"/>
                      </a:solidFill>
                      <a:prstDash val="solid"/>
                      <a:round/>
                      <a:headEnd type="none" w="med" len="med"/>
                      <a:tailEnd type="none" w="med" len="med"/>
                    </a:lnL>
                    <a:lnR w="12700" cap="flat" cmpd="sng" algn="ctr">
                      <a:solidFill>
                        <a:prstClr val="white"/>
                      </a:solidFill>
                      <a:prstDash val="solid"/>
                      <a:round/>
                      <a:headEnd type="none" w="med" len="med"/>
                      <a:tailEnd type="none" w="med" len="med"/>
                    </a:lnR>
                    <a:lnT w="12700" cap="flat" cmpd="sng" algn="ctr">
                      <a:solidFill>
                        <a:prstClr val="white"/>
                      </a:solidFill>
                      <a:prstDash val="solid"/>
                      <a:round/>
                      <a:headEnd type="none" w="med" len="med"/>
                      <a:tailEnd type="none" w="med" len="med"/>
                    </a:lnT>
                    <a:lnB w="12700" cap="flat" cmpd="sng" algn="ctr">
                      <a:solidFill>
                        <a:prstClr val="white"/>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371078">
                <a:tc>
                  <a:txBody>
                    <a:bodyPr/>
                    <a:lstStyle/>
                    <a:p>
                      <a:r>
                        <a:rPr lang="en-US" sz="1400" b="0" dirty="0">
                          <a:solidFill>
                            <a:schemeClr val="bg1"/>
                          </a:solidFill>
                        </a:rPr>
                        <a:t>Problem</a:t>
                      </a:r>
                    </a:p>
                  </a:txBody>
                  <a:tcPr marT="45749" marB="45749">
                    <a:lnL w="12700" cap="flat" cmpd="sng" algn="ctr">
                      <a:solidFill>
                        <a:prstClr val="white"/>
                      </a:solidFill>
                      <a:prstDash val="solid"/>
                      <a:round/>
                      <a:headEnd type="none" w="med" len="med"/>
                      <a:tailEnd type="none" w="med" len="med"/>
                    </a:lnL>
                    <a:lnR w="12700" cap="flat" cmpd="sng" algn="ctr">
                      <a:solidFill>
                        <a:prstClr val="white"/>
                      </a:solidFill>
                      <a:prstDash val="solid"/>
                      <a:round/>
                      <a:headEnd type="none" w="med" len="med"/>
                      <a:tailEnd type="none" w="med" len="med"/>
                    </a:lnR>
                    <a:lnT w="12700" cap="flat" cmpd="sng" algn="ctr">
                      <a:solidFill>
                        <a:prstClr val="white"/>
                      </a:solidFill>
                      <a:prstDash val="solid"/>
                      <a:round/>
                      <a:headEnd type="none" w="med" len="med"/>
                      <a:tailEnd type="none" w="med" len="med"/>
                    </a:lnT>
                    <a:lnB w="12700" cap="flat" cmpd="sng" algn="ctr">
                      <a:solidFill>
                        <a:prstClr val="white"/>
                      </a:solidFill>
                      <a:prstDash val="solid"/>
                      <a:round/>
                      <a:headEnd type="none" w="med" len="med"/>
                      <a:tailEnd type="none" w="med" len="med"/>
                    </a:lnB>
                    <a:solidFill>
                      <a:schemeClr val="accent1">
                        <a:lumMod val="75000"/>
                      </a:schemeClr>
                    </a:solidFill>
                  </a:tcPr>
                </a:tc>
                <a:tc>
                  <a:txBody>
                    <a:bodyPr/>
                    <a:lstStyle/>
                    <a:p>
                      <a:pPr algn="l"/>
                      <a:r>
                        <a:rPr lang="en-US" altLang="en-US" sz="1200" dirty="0">
                          <a:cs typeface="Arial" panose="020B0604020202020204" pitchFamily="34" charset="0"/>
                        </a:rPr>
                        <a:t>Client was preparing for a launch in less than six (6) months of multiple strengths of a generic extended-release tablet to be manufactured at a single location. The production plans included at least two (2) strengths (but as many as four) of a complex multi-stage process. There existed both real and theoretical constraints to commercial production manufacturing and preparedness for the launch, scheduled for less than six (6) months away. </a:t>
                      </a:r>
                    </a:p>
                    <a:p>
                      <a:pPr algn="l"/>
                      <a:endParaRPr lang="en-US" altLang="en-US" sz="1200" dirty="0">
                        <a:cs typeface="Arial" panose="020B0604020202020204" pitchFamily="34" charset="0"/>
                      </a:endParaRPr>
                    </a:p>
                  </a:txBody>
                  <a:tcPr marT="45749" marB="45749">
                    <a:lnL w="12700" cap="flat" cmpd="sng" algn="ctr">
                      <a:solidFill>
                        <a:prstClr val="white"/>
                      </a:solidFill>
                      <a:prstDash val="solid"/>
                      <a:round/>
                      <a:headEnd type="none" w="med" len="med"/>
                      <a:tailEnd type="none" w="med" len="med"/>
                    </a:lnL>
                    <a:lnR w="12700" cap="flat" cmpd="sng" algn="ctr">
                      <a:solidFill>
                        <a:prstClr val="white"/>
                      </a:solidFill>
                      <a:prstDash val="solid"/>
                      <a:round/>
                      <a:headEnd type="none" w="med" len="med"/>
                      <a:tailEnd type="none" w="med" len="med"/>
                    </a:lnR>
                    <a:lnT w="12700" cap="flat" cmpd="sng" algn="ctr">
                      <a:solidFill>
                        <a:prstClr val="white"/>
                      </a:solidFill>
                      <a:prstDash val="solid"/>
                      <a:round/>
                      <a:headEnd type="none" w="med" len="med"/>
                      <a:tailEnd type="none" w="med" len="med"/>
                    </a:lnT>
                    <a:lnB w="12700" cap="flat" cmpd="sng" algn="ctr">
                      <a:solidFill>
                        <a:prstClr val="white"/>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71078">
                <a:tc>
                  <a:txBody>
                    <a:bodyPr/>
                    <a:lstStyle/>
                    <a:p>
                      <a:r>
                        <a:rPr lang="en-US" sz="1400" b="0" dirty="0">
                          <a:solidFill>
                            <a:schemeClr val="bg1"/>
                          </a:solidFill>
                        </a:rPr>
                        <a:t>Approach</a:t>
                      </a:r>
                    </a:p>
                  </a:txBody>
                  <a:tcPr marT="45749" marB="45749">
                    <a:lnL w="12700" cap="flat" cmpd="sng" algn="ctr">
                      <a:solidFill>
                        <a:prstClr val="white"/>
                      </a:solidFill>
                      <a:prstDash val="solid"/>
                      <a:round/>
                      <a:headEnd type="none" w="med" len="med"/>
                      <a:tailEnd type="none" w="med" len="med"/>
                    </a:lnL>
                    <a:lnR w="12700" cap="flat" cmpd="sng" algn="ctr">
                      <a:solidFill>
                        <a:prstClr val="white"/>
                      </a:solidFill>
                      <a:prstDash val="solid"/>
                      <a:round/>
                      <a:headEnd type="none" w="med" len="med"/>
                      <a:tailEnd type="none" w="med" len="med"/>
                    </a:lnR>
                    <a:lnT w="12700" cap="flat" cmpd="sng" algn="ctr">
                      <a:solidFill>
                        <a:prstClr val="white"/>
                      </a:solidFill>
                      <a:prstDash val="solid"/>
                      <a:round/>
                      <a:headEnd type="none" w="med" len="med"/>
                      <a:tailEnd type="none" w="med" len="med"/>
                    </a:lnT>
                    <a:lnB w="12700" cap="flat" cmpd="sng" algn="ctr">
                      <a:solidFill>
                        <a:prstClr val="white"/>
                      </a:solidFill>
                      <a:prstDash val="solid"/>
                      <a:round/>
                      <a:headEnd type="none" w="med" len="med"/>
                      <a:tailEnd type="none" w="med" len="med"/>
                    </a:lnB>
                    <a:solidFill>
                      <a:schemeClr val="accent1"/>
                    </a:solidFill>
                  </a:tcPr>
                </a:tc>
                <a:tc>
                  <a:txBody>
                    <a:bodyPr/>
                    <a:lstStyle/>
                    <a:p>
                      <a:r>
                        <a:rPr lang="en-US" sz="1200" b="0" dirty="0">
                          <a:solidFill>
                            <a:schemeClr val="tx1"/>
                          </a:solidFill>
                        </a:rPr>
                        <a:t>In a few short weeks, with one intense on-site week of interviews and dedicated stakeholder engagement, Tunnell reviewed any current launch plans and schedules and understood existing governance and decision-making practices as it relates to launch preparations and planning. Performed risk-based assessment and ran scenarios to test the ability to launch and inform launch implementation planning, answering questions such as:</a:t>
                      </a:r>
                    </a:p>
                    <a:p>
                      <a:pPr marL="171450" indent="-171450">
                        <a:buFont typeface="Arial" panose="020B0604020202020204" pitchFamily="34" charset="0"/>
                        <a:buChar char="•"/>
                      </a:pPr>
                      <a:r>
                        <a:rPr lang="en-US" sz="1200" b="0" dirty="0">
                          <a:solidFill>
                            <a:schemeClr val="tx1"/>
                          </a:solidFill>
                        </a:rPr>
                        <a:t>How much can we supply with our current portfolio of commercial products?</a:t>
                      </a:r>
                    </a:p>
                    <a:p>
                      <a:pPr marL="171450" indent="-171450">
                        <a:buFont typeface="Arial" panose="020B0604020202020204" pitchFamily="34" charset="0"/>
                        <a:buChar char="•"/>
                      </a:pPr>
                      <a:r>
                        <a:rPr lang="en-US" sz="1200" b="0" dirty="0">
                          <a:solidFill>
                            <a:schemeClr val="tx1"/>
                          </a:solidFill>
                        </a:rPr>
                        <a:t>What equipment limitations exist?</a:t>
                      </a:r>
                    </a:p>
                    <a:p>
                      <a:pPr marL="171450" indent="-171450">
                        <a:buFont typeface="Arial" panose="020B0604020202020204" pitchFamily="34" charset="0"/>
                        <a:buChar char="•"/>
                      </a:pPr>
                      <a:r>
                        <a:rPr lang="en-US" sz="1200" b="0" dirty="0">
                          <a:solidFill>
                            <a:schemeClr val="tx1"/>
                          </a:solidFill>
                        </a:rPr>
                        <a:t>What staffing limitations exist, both quantitatively (e.g., capacity of QA reviewers) and qualitatively (e.g., capabilities of reviewers)? Consider all affected functional areas, including (but not limited to) production, supply chain, quality assurance, technical operations, and packaging.</a:t>
                      </a:r>
                    </a:p>
                    <a:p>
                      <a:pPr marL="171450" indent="-171450">
                        <a:buFont typeface="Arial" panose="020B0604020202020204" pitchFamily="34" charset="0"/>
                        <a:buChar char="•"/>
                      </a:pPr>
                      <a:r>
                        <a:rPr lang="en-US" sz="1200" b="0" dirty="0">
                          <a:solidFill>
                            <a:schemeClr val="tx1"/>
                          </a:solidFill>
                        </a:rPr>
                        <a:t>What limits exist regarding facility space? How are the constraints dependent on manufacturing operations by shift(s)?</a:t>
                      </a:r>
                    </a:p>
                    <a:p>
                      <a:pPr marL="171450" indent="-171450">
                        <a:buFont typeface="Arial" panose="020B0604020202020204" pitchFamily="34" charset="0"/>
                        <a:buChar char="•"/>
                      </a:pPr>
                      <a:r>
                        <a:rPr lang="en-US" sz="1200" b="0" dirty="0">
                          <a:solidFill>
                            <a:schemeClr val="tx1"/>
                          </a:solidFill>
                        </a:rPr>
                        <a:t>What risks exist regarding business continuity (e.g., impact to supply plan regarding existing portfolio of commercial products)?</a:t>
                      </a:r>
                    </a:p>
                    <a:p>
                      <a:pPr marL="171450" indent="-171450">
                        <a:buFont typeface="Arial" panose="020B0604020202020204" pitchFamily="34" charset="0"/>
                        <a:buChar char="•"/>
                      </a:pPr>
                      <a:r>
                        <a:rPr lang="en-US" sz="1200" b="0" dirty="0">
                          <a:solidFill>
                            <a:schemeClr val="tx1"/>
                          </a:solidFill>
                        </a:rPr>
                        <a:t>What risks or opportunities exist regarding production of one or all of the target strengths?</a:t>
                      </a:r>
                    </a:p>
                    <a:p>
                      <a:r>
                        <a:rPr lang="en-US" sz="1200" b="0" dirty="0">
                          <a:solidFill>
                            <a:schemeClr val="tx1"/>
                          </a:solidFill>
                        </a:rPr>
                        <a:t>Tunnell developed and delivered the launch implementation plan to understand and manage risks in order to successfully “choreograph” production leading to launch (including a detailed schedule in Microsoft Project). Debriefed with lessons learned to transfer knowledge, sustain momentum, and help build launch capabilities for future launches. Up until the Tunnell engagement there was no sense of urgency for the pending launch. </a:t>
                      </a:r>
                    </a:p>
                    <a:p>
                      <a:endParaRPr lang="en-US" sz="1200" b="0" dirty="0">
                        <a:solidFill>
                          <a:schemeClr val="tx1"/>
                        </a:solidFill>
                      </a:endParaRPr>
                    </a:p>
                  </a:txBody>
                  <a:tcPr marT="45749" marB="45749">
                    <a:lnL w="12700" cap="flat" cmpd="sng" algn="ctr">
                      <a:solidFill>
                        <a:prstClr val="white"/>
                      </a:solidFill>
                      <a:prstDash val="solid"/>
                      <a:round/>
                      <a:headEnd type="none" w="med" len="med"/>
                      <a:tailEnd type="none" w="med" len="med"/>
                    </a:lnL>
                    <a:lnR w="12700" cap="flat" cmpd="sng" algn="ctr">
                      <a:solidFill>
                        <a:prstClr val="white"/>
                      </a:solidFill>
                      <a:prstDash val="solid"/>
                      <a:round/>
                      <a:headEnd type="none" w="med" len="med"/>
                      <a:tailEnd type="none" w="med" len="med"/>
                    </a:lnR>
                    <a:lnT w="12700" cap="flat" cmpd="sng" algn="ctr">
                      <a:solidFill>
                        <a:prstClr val="white"/>
                      </a:solidFill>
                      <a:prstDash val="solid"/>
                      <a:round/>
                      <a:headEnd type="none" w="med" len="med"/>
                      <a:tailEnd type="none" w="med" len="med"/>
                    </a:lnT>
                    <a:lnB w="12700" cap="flat" cmpd="sng" algn="ctr">
                      <a:solidFill>
                        <a:prstClr val="white"/>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371078">
                <a:tc>
                  <a:txBody>
                    <a:bodyPr/>
                    <a:lstStyle/>
                    <a:p>
                      <a:r>
                        <a:rPr lang="en-US" sz="1400" b="0" dirty="0">
                          <a:solidFill>
                            <a:schemeClr val="bg1"/>
                          </a:solidFill>
                        </a:rPr>
                        <a:t>Results</a:t>
                      </a:r>
                    </a:p>
                  </a:txBody>
                  <a:tcPr marT="45749" marB="45749">
                    <a:lnL w="12700" cap="flat" cmpd="sng" algn="ctr">
                      <a:solidFill>
                        <a:prstClr val="white"/>
                      </a:solidFill>
                      <a:prstDash val="solid"/>
                      <a:round/>
                      <a:headEnd type="none" w="med" len="med"/>
                      <a:tailEnd type="none" w="med" len="med"/>
                    </a:lnL>
                    <a:lnR w="12700" cap="flat" cmpd="sng" algn="ctr">
                      <a:solidFill>
                        <a:prstClr val="white"/>
                      </a:solidFill>
                      <a:prstDash val="solid"/>
                      <a:round/>
                      <a:headEnd type="none" w="med" len="med"/>
                      <a:tailEnd type="none" w="med" len="med"/>
                    </a:lnR>
                    <a:lnT w="12700" cap="flat" cmpd="sng" algn="ctr">
                      <a:solidFill>
                        <a:prstClr val="white"/>
                      </a:solidFill>
                      <a:prstDash val="solid"/>
                      <a:round/>
                      <a:headEnd type="none" w="med" len="med"/>
                      <a:tailEnd type="none" w="med" len="med"/>
                    </a:lnT>
                    <a:lnB w="12700" cap="flat" cmpd="sng" algn="ctr">
                      <a:solidFill>
                        <a:prstClr val="white"/>
                      </a:solidFill>
                      <a:prstDash val="solid"/>
                      <a:round/>
                      <a:headEnd type="none" w="med" len="med"/>
                      <a:tailEnd type="none" w="med" len="med"/>
                    </a:lnB>
                    <a:solidFill>
                      <a:schemeClr val="accent1">
                        <a:lumMod val="60000"/>
                        <a:lumOff val="40000"/>
                      </a:schemeClr>
                    </a:solidFill>
                  </a:tcPr>
                </a:tc>
                <a:tc>
                  <a:txBody>
                    <a:bodyPr/>
                    <a:lstStyle/>
                    <a:p>
                      <a:r>
                        <a:rPr lang="en-US" sz="1200" b="0" dirty="0">
                          <a:solidFill>
                            <a:schemeClr val="tx1"/>
                          </a:solidFill>
                        </a:rPr>
                        <a:t>After the Tunnell engagement, a real sense of urgency was sustained. Daily cross-functional meetings occurred to discuss and resolve any issues that could impact launch. R&amp;D engaged with Manufacturing and Technical teams to help resolve scale-up batch issues (something that previously would not have occurred). Launch implementation plans were visible to all levels of the organization. The Project Manager assigned to launch was able to rapidly model (using the Tunnell-provided tools) various launch scenarios to answer marketing or production questions and inform launch plans. </a:t>
                      </a:r>
                    </a:p>
                    <a:p>
                      <a:endParaRPr lang="en-US" sz="1200" b="0" dirty="0">
                        <a:solidFill>
                          <a:schemeClr val="tx1"/>
                        </a:solidFill>
                      </a:endParaRPr>
                    </a:p>
                  </a:txBody>
                  <a:tcPr marT="45749" marB="45749">
                    <a:lnL w="12700" cap="flat" cmpd="sng" algn="ctr">
                      <a:solidFill>
                        <a:prstClr val="white"/>
                      </a:solidFill>
                      <a:prstDash val="solid"/>
                      <a:round/>
                      <a:headEnd type="none" w="med" len="med"/>
                      <a:tailEnd type="none" w="med" len="med"/>
                    </a:lnL>
                    <a:lnR w="12700" cap="flat" cmpd="sng" algn="ctr">
                      <a:solidFill>
                        <a:prstClr val="white"/>
                      </a:solidFill>
                      <a:prstDash val="solid"/>
                      <a:round/>
                      <a:headEnd type="none" w="med" len="med"/>
                      <a:tailEnd type="none" w="med" len="med"/>
                    </a:lnR>
                    <a:lnT w="12700" cap="flat" cmpd="sng" algn="ctr">
                      <a:solidFill>
                        <a:prstClr val="white"/>
                      </a:solidFill>
                      <a:prstDash val="solid"/>
                      <a:round/>
                      <a:headEnd type="none" w="med" len="med"/>
                      <a:tailEnd type="none" w="med" len="med"/>
                    </a:lnT>
                    <a:lnB w="12700" cap="flat" cmpd="sng" algn="ctr">
                      <a:solidFill>
                        <a:prstClr val="white"/>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bl>
          </a:graphicData>
        </a:graphic>
      </p:graphicFrame>
    </p:spTree>
  </p:cSld>
  <p:clrMapOvr>
    <a:masterClrMapping/>
  </p:clrMapOvr>
</p:sld>
</file>

<file path=ppt/theme/theme1.xml><?xml version="1.0" encoding="utf-8"?>
<a:theme xmlns:a="http://schemas.openxmlformats.org/drawingml/2006/main" name="Project Brief Template">
  <a:themeElements>
    <a:clrScheme name="Custom 66">
      <a:dk1>
        <a:sysClr val="windowText" lastClr="000000"/>
      </a:dk1>
      <a:lt1>
        <a:sysClr val="window" lastClr="FFFFFF"/>
      </a:lt1>
      <a:dk2>
        <a:srgbClr val="17406D"/>
      </a:dk2>
      <a:lt2>
        <a:srgbClr val="DBEFF9"/>
      </a:lt2>
      <a:accent1>
        <a:srgbClr val="0F6FC6"/>
      </a:accent1>
      <a:accent2>
        <a:srgbClr val="009DD9"/>
      </a:accent2>
      <a:accent3>
        <a:srgbClr val="0BD0D9"/>
      </a:accent3>
      <a:accent4>
        <a:srgbClr val="7CCA62"/>
      </a:accent4>
      <a:accent5>
        <a:srgbClr val="5C5C5B"/>
      </a:accent5>
      <a:accent6>
        <a:srgbClr val="5E139F"/>
      </a:accent6>
      <a:hlink>
        <a:srgbClr val="113051"/>
      </a:hlink>
      <a:folHlink>
        <a:srgbClr val="5E139F"/>
      </a:folHlink>
    </a:clrScheme>
    <a:fontScheme name="Custom 9">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emplate xmlns="b9c65e56-7208-460b-985b-75a1b333db66">true</Template>
    <Scope xmlns="b9c65e56-7208-460b-985b-75a1b333db66">
      <Value>Corporate</Value>
      <Value>Life Sciences</Value>
    </Scope>
    <Notes xmlns="b9c65e56-7208-460b-985b-75a1b333db66"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16DB1AB0E81BB045A7263FB46CBBE429" ma:contentTypeVersion="13" ma:contentTypeDescription="Create a new document." ma:contentTypeScope="" ma:versionID="1fa7625a614c22d25a8be1cf2a8a6010">
  <xsd:schema xmlns:xsd="http://www.w3.org/2001/XMLSchema" xmlns:xs="http://www.w3.org/2001/XMLSchema" xmlns:p="http://schemas.microsoft.com/office/2006/metadata/properties" xmlns:ns2="58f6c4e7-36b8-4132-a8da-b3c9f412f288" xmlns:ns3="b9c65e56-7208-460b-985b-75a1b333db66" targetNamespace="http://schemas.microsoft.com/office/2006/metadata/properties" ma:root="true" ma:fieldsID="0a019ad81cd04e8fccd19665e6cb3ee1" ns2:_="" ns3:_="">
    <xsd:import namespace="58f6c4e7-36b8-4132-a8da-b3c9f412f288"/>
    <xsd:import namespace="b9c65e56-7208-460b-985b-75a1b333db66"/>
    <xsd:element name="properties">
      <xsd:complexType>
        <xsd:sequence>
          <xsd:element name="documentManagement">
            <xsd:complexType>
              <xsd:all>
                <xsd:element ref="ns2:SharedWithUsers" minOccurs="0"/>
                <xsd:element ref="ns2:SharedWithDetails" minOccurs="0"/>
                <xsd:element ref="ns3:Template" minOccurs="0"/>
                <xsd:element ref="ns3:Scope" minOccurs="0"/>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Notes"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8f6c4e7-36b8-4132-a8da-b3c9f412f288"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9c65e56-7208-460b-985b-75a1b333db66" elementFormDefault="qualified">
    <xsd:import namespace="http://schemas.microsoft.com/office/2006/documentManagement/types"/>
    <xsd:import namespace="http://schemas.microsoft.com/office/infopath/2007/PartnerControls"/>
    <xsd:element name="Template" ma:index="10" nillable="true" ma:displayName="Template" ma:default="0" ma:internalName="Template">
      <xsd:simpleType>
        <xsd:restriction base="dms:Boolean"/>
      </xsd:simpleType>
    </xsd:element>
    <xsd:element name="Scope" ma:index="11" nillable="true" ma:displayName="Scope" ma:description="Choose document scope" ma:internalName="Scope">
      <xsd:complexType>
        <xsd:complexContent>
          <xsd:extension base="dms:MultiChoice">
            <xsd:sequence>
              <xsd:element name="Value" maxOccurs="unbounded" minOccurs="0" nillable="true">
                <xsd:simpleType>
                  <xsd:restriction base="dms:Choice">
                    <xsd:enumeration value="Corporate"/>
                    <xsd:enumeration value="Life Sciences"/>
                    <xsd:enumeration value="Government Services"/>
                    <xsd:enumeration value="Turesol"/>
                  </xsd:restriction>
                </xsd:simpleType>
              </xsd:element>
            </xsd:sequence>
          </xsd:extension>
        </xsd:complexContent>
      </xsd:complexType>
    </xsd:element>
    <xsd:element name="MediaServiceMetadata" ma:index="12" nillable="true" ma:displayName="MediaServiceMetadata" ma:hidden="true" ma:internalName="MediaServiceMetadata" ma:readOnly="true">
      <xsd:simpleType>
        <xsd:restriction base="dms:Note"/>
      </xsd:simpleType>
    </xsd:element>
    <xsd:element name="MediaServiceFastMetadata" ma:index="13" nillable="true" ma:displayName="MediaServiceFastMetadata" ma:hidden="true" ma:internalName="MediaServiceFastMetadata" ma:readOnly="true">
      <xsd:simpleType>
        <xsd:restriction base="dms:Note"/>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Notes" ma:index="19" nillable="true" ma:displayName="Notes" ma:format="Dropdown" ma:internalName="Notes">
      <xsd:simpleType>
        <xsd:restriction base="dms:Text">
          <xsd:maxLength value="255"/>
        </xsd:restriction>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9699133-F01A-4777-AEF8-3E85B23C9E9E}">
  <ds:schemaRefs>
    <ds:schemaRef ds:uri="http://schemas.microsoft.com/office/2006/metadata/properties"/>
    <ds:schemaRef ds:uri="http://schemas.microsoft.com/office/infopath/2007/PartnerControls"/>
    <ds:schemaRef ds:uri="b9c65e56-7208-460b-985b-75a1b333db66"/>
  </ds:schemaRefs>
</ds:datastoreItem>
</file>

<file path=customXml/itemProps2.xml><?xml version="1.0" encoding="utf-8"?>
<ds:datastoreItem xmlns:ds="http://schemas.openxmlformats.org/officeDocument/2006/customXml" ds:itemID="{942294E3-DE1D-4086-AF9E-5399C98ADA0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8f6c4e7-36b8-4132-a8da-b3c9f412f288"/>
    <ds:schemaRef ds:uri="b9c65e56-7208-460b-985b-75a1b333db6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03AEEB7-FF72-4FF0-8679-C2C9B453815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Project Brief Template</Template>
  <TotalTime>118</TotalTime>
  <Words>478</Words>
  <Application>Microsoft Office PowerPoint</Application>
  <PresentationFormat>Widescreen</PresentationFormat>
  <Paragraphs>20</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Lucida Grande</vt:lpstr>
      <vt:lpstr>Wingdings</vt:lpstr>
      <vt:lpstr>Project Brief Template</vt:lpstr>
      <vt:lpstr>Product Launch Capacity Planning and Modeling for  Improved Probability-of-Success</vt:lpstr>
    </vt:vector>
  </TitlesOfParts>
  <Company>Tunnell Consulting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Haase, Stephanie A.</dc:creator>
  <cp:lastModifiedBy>Kellan Anthos</cp:lastModifiedBy>
  <cp:revision>16</cp:revision>
  <cp:lastPrinted>2018-05-22T13:37:25Z</cp:lastPrinted>
  <dcterms:created xsi:type="dcterms:W3CDTF">2018-08-09T15:05:55Z</dcterms:created>
  <dcterms:modified xsi:type="dcterms:W3CDTF">2024-02-20T19:00:03Z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0x01010016DB1AB0E81BB045A7263FB46CBBE429</vt:lpwstr>
  </property>
</Properties>
</file>