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sldIdLst>
    <p:sldId id="336" r:id="rId5"/>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6686D"/>
    <a:srgbClr val="0076A3"/>
    <a:srgbClr val="5E139F"/>
    <a:srgbClr val="77C2E8"/>
    <a:srgbClr val="DBEFF9"/>
    <a:srgbClr val="404040"/>
    <a:srgbClr val="5B5B5B"/>
    <a:srgbClr val="17406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629" y="82"/>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3177" tIns="46589" rIns="93177" bIns="46589" rtlCol="0"/>
          <a:lstStyle>
            <a:lvl1pPr algn="l" fontAlgn="auto">
              <a:spcBef>
                <a:spcPts val="0"/>
              </a:spcBef>
              <a:spcAft>
                <a:spcPts val="0"/>
              </a:spcAft>
              <a:defRPr sz="1200">
                <a:latin typeface="+mn-lt"/>
                <a:ea typeface="+mn-ea"/>
                <a:cs typeface="+mn-cs"/>
              </a:defRPr>
            </a:lvl1pPr>
          </a:lstStyle>
          <a:p>
            <a:pPr>
              <a:defRPr/>
            </a:pPr>
            <a:endParaRPr lang="en-IN"/>
          </a:p>
        </p:txBody>
      </p:sp>
      <p:sp>
        <p:nvSpPr>
          <p:cNvPr id="3" name="Date Placeholder 2"/>
          <p:cNvSpPr>
            <a:spLocks noGrp="1"/>
          </p:cNvSpPr>
          <p:nvPr>
            <p:ph type="dt" idx="1"/>
          </p:nvPr>
        </p:nvSpPr>
        <p:spPr>
          <a:xfrm>
            <a:off x="3970338" y="0"/>
            <a:ext cx="3038475" cy="466725"/>
          </a:xfrm>
          <a:prstGeom prst="rect">
            <a:avLst/>
          </a:prstGeom>
        </p:spPr>
        <p:txBody>
          <a:bodyPr vert="horz" lIns="93177" tIns="46589" rIns="93177" bIns="46589" rtlCol="0"/>
          <a:lstStyle>
            <a:lvl1pPr algn="r" fontAlgn="auto">
              <a:spcBef>
                <a:spcPts val="0"/>
              </a:spcBef>
              <a:spcAft>
                <a:spcPts val="0"/>
              </a:spcAft>
              <a:defRPr sz="1200" smtClean="0">
                <a:latin typeface="+mn-lt"/>
                <a:ea typeface="+mn-ea"/>
                <a:cs typeface="+mn-cs"/>
              </a:defRPr>
            </a:lvl1pPr>
          </a:lstStyle>
          <a:p>
            <a:pPr>
              <a:defRPr/>
            </a:pPr>
            <a:fld id="{488718D0-492E-2847-9AFA-F45724FF6BD8}" type="datetimeFigureOut">
              <a:rPr lang="en-IN"/>
              <a:pPr>
                <a:defRPr/>
              </a:pPr>
              <a:t>20-02-2024</a:t>
            </a:fld>
            <a:endParaRPr lang="en-IN"/>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pPr lvl="0"/>
            <a:endParaRPr lang="en-IN" noProof="0"/>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3177" tIns="46589" rIns="93177" bIns="46589"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IN" noProof="0"/>
          </a:p>
        </p:txBody>
      </p:sp>
      <p:sp>
        <p:nvSpPr>
          <p:cNvPr id="6" name="Footer Placeholder 5"/>
          <p:cNvSpPr>
            <a:spLocks noGrp="1"/>
          </p:cNvSpPr>
          <p:nvPr>
            <p:ph type="ftr" sz="quarter" idx="4"/>
          </p:nvPr>
        </p:nvSpPr>
        <p:spPr>
          <a:xfrm>
            <a:off x="0" y="8829675"/>
            <a:ext cx="3038475" cy="466725"/>
          </a:xfrm>
          <a:prstGeom prst="rect">
            <a:avLst/>
          </a:prstGeom>
        </p:spPr>
        <p:txBody>
          <a:bodyPr vert="horz" lIns="93177" tIns="46589" rIns="93177" bIns="46589" rtlCol="0" anchor="b"/>
          <a:lstStyle>
            <a:lvl1pPr algn="l" fontAlgn="auto">
              <a:spcBef>
                <a:spcPts val="0"/>
              </a:spcBef>
              <a:spcAft>
                <a:spcPts val="0"/>
              </a:spcAft>
              <a:defRPr sz="1200">
                <a:latin typeface="+mn-lt"/>
                <a:ea typeface="+mn-ea"/>
                <a:cs typeface="+mn-cs"/>
              </a:defRPr>
            </a:lvl1pPr>
          </a:lstStyle>
          <a:p>
            <a:pPr>
              <a:defRPr/>
            </a:pPr>
            <a:endParaRPr lang="en-IN"/>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3177" tIns="46589" rIns="93177" bIns="46589" rtlCol="0" anchor="b"/>
          <a:lstStyle>
            <a:lvl1pPr algn="r" fontAlgn="auto">
              <a:spcBef>
                <a:spcPts val="0"/>
              </a:spcBef>
              <a:spcAft>
                <a:spcPts val="0"/>
              </a:spcAft>
              <a:defRPr sz="1200" smtClean="0">
                <a:latin typeface="+mn-lt"/>
                <a:ea typeface="+mn-ea"/>
                <a:cs typeface="+mn-cs"/>
              </a:defRPr>
            </a:lvl1pPr>
          </a:lstStyle>
          <a:p>
            <a:pPr>
              <a:defRPr/>
            </a:pPr>
            <a:fld id="{663185C4-6484-874F-83A2-FC505E2E54FD}" type="slidenum">
              <a:rPr lang="en-IN"/>
              <a:pPr>
                <a:defRPr/>
              </a:pPr>
              <a:t>‹#›</a:t>
            </a:fld>
            <a:endParaRPr lang="en-IN"/>
          </a:p>
        </p:txBody>
      </p:sp>
    </p:spTree>
    <p:extLst>
      <p:ext uri="{BB962C8B-B14F-4D97-AF65-F5344CB8AC3E}">
        <p14:creationId xmlns:p14="http://schemas.microsoft.com/office/powerpoint/2010/main" val="391959026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fontAlgn="base">
      <a:spcBef>
        <a:spcPct val="30000"/>
      </a:spcBef>
      <a:spcAft>
        <a:spcPct val="0"/>
      </a:spcAft>
      <a:defRPr sz="1200" kern="1200">
        <a:solidFill>
          <a:schemeClr val="tx1"/>
        </a:solidFill>
        <a:latin typeface="+mn-lt"/>
        <a:ea typeface="ＭＳ Ｐゴシック" charset="0"/>
        <a:cs typeface="+mn-cs"/>
      </a:defRPr>
    </a:lvl2pPr>
    <a:lvl3pPr marL="914400" algn="l" rtl="0" fontAlgn="base">
      <a:spcBef>
        <a:spcPct val="30000"/>
      </a:spcBef>
      <a:spcAft>
        <a:spcPct val="0"/>
      </a:spcAft>
      <a:defRPr sz="1200" kern="1200">
        <a:solidFill>
          <a:schemeClr val="tx1"/>
        </a:solidFill>
        <a:latin typeface="+mn-lt"/>
        <a:ea typeface="ＭＳ Ｐゴシック" charset="0"/>
        <a:cs typeface="+mn-cs"/>
      </a:defRPr>
    </a:lvl3pPr>
    <a:lvl4pPr marL="1371600" algn="l" rtl="0" fontAlgn="base">
      <a:spcBef>
        <a:spcPct val="30000"/>
      </a:spcBef>
      <a:spcAft>
        <a:spcPct val="0"/>
      </a:spcAft>
      <a:defRPr sz="1200" kern="1200">
        <a:solidFill>
          <a:schemeClr val="tx1"/>
        </a:solidFill>
        <a:latin typeface="+mn-lt"/>
        <a:ea typeface="ＭＳ Ｐゴシック" charset="0"/>
        <a:cs typeface="+mn-cs"/>
      </a:defRPr>
    </a:lvl4pPr>
    <a:lvl5pPr marL="1828800" algn="l" rtl="0" fontAlgn="base">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unnel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vl1pPr>
          </a:lstStyle>
          <a:p>
            <a:pPr>
              <a:defRPr/>
            </a:pPr>
            <a:fld id="{49959C5C-D410-3D4D-A6EB-D115A654D335}" type="slidenum">
              <a:rPr lang="en-US"/>
              <a:pPr>
                <a:defRPr/>
              </a:pPr>
              <a:t>‹#›</a:t>
            </a:fld>
            <a:endParaRPr lang="en-US"/>
          </a:p>
        </p:txBody>
      </p:sp>
    </p:spTree>
    <p:extLst>
      <p:ext uri="{BB962C8B-B14F-4D97-AF65-F5344CB8AC3E}">
        <p14:creationId xmlns:p14="http://schemas.microsoft.com/office/powerpoint/2010/main" val="457278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unnel_Title Only">
    <p:spTree>
      <p:nvGrpSpPr>
        <p:cNvPr id="1" name=""/>
        <p:cNvGrpSpPr/>
        <p:nvPr/>
      </p:nvGrpSpPr>
      <p:grpSpPr>
        <a:xfrm>
          <a:off x="0" y="0"/>
          <a:ext cx="0" cy="0"/>
          <a:chOff x="0" y="0"/>
          <a:chExt cx="0" cy="0"/>
        </a:xfrm>
      </p:grpSpPr>
      <p:sp>
        <p:nvSpPr>
          <p:cNvPr id="2" name="Title 1"/>
          <p:cNvSpPr>
            <a:spLocks noGrp="1"/>
          </p:cNvSpPr>
          <p:nvPr>
            <p:ph type="title"/>
          </p:nvPr>
        </p:nvSpPr>
        <p:spPr>
          <a:xfrm>
            <a:off x="411163" y="228601"/>
            <a:ext cx="11369675" cy="975360"/>
          </a:xfrm>
        </p:spPr>
        <p:txBody>
          <a:bodyPr/>
          <a:lstStyle/>
          <a:p>
            <a:r>
              <a:rPr lang="en-US"/>
              <a:t>Click to edit Master title style</a:t>
            </a:r>
          </a:p>
        </p:txBody>
      </p:sp>
      <p:sp>
        <p:nvSpPr>
          <p:cNvPr id="3" name="Slide Number Placeholder 5"/>
          <p:cNvSpPr>
            <a:spLocks noGrp="1"/>
          </p:cNvSpPr>
          <p:nvPr>
            <p:ph type="sldNum" sz="quarter" idx="10"/>
          </p:nvPr>
        </p:nvSpPr>
        <p:spPr/>
        <p:txBody>
          <a:bodyPr/>
          <a:lstStyle>
            <a:lvl1pPr>
              <a:defRPr/>
            </a:lvl1pPr>
          </a:lstStyle>
          <a:p>
            <a:pPr>
              <a:defRPr/>
            </a:pPr>
            <a:fld id="{881EA454-D518-B044-8740-7C9BA2B3D229}" type="slidenum">
              <a:rPr lang="en-US"/>
              <a:pPr>
                <a:defRPr/>
              </a:pPr>
              <a:t>‹#›</a:t>
            </a:fld>
            <a:endParaRPr lang="en-US"/>
          </a:p>
        </p:txBody>
      </p:sp>
    </p:spTree>
    <p:extLst>
      <p:ext uri="{BB962C8B-B14F-4D97-AF65-F5344CB8AC3E}">
        <p14:creationId xmlns:p14="http://schemas.microsoft.com/office/powerpoint/2010/main" val="2671799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Tunnel_Blank">
    <p:spTree>
      <p:nvGrpSpPr>
        <p:cNvPr id="1" name=""/>
        <p:cNvGrpSpPr/>
        <p:nvPr/>
      </p:nvGrpSpPr>
      <p:grpSpPr>
        <a:xfrm>
          <a:off x="0" y="0"/>
          <a:ext cx="0" cy="0"/>
          <a:chOff x="0" y="0"/>
          <a:chExt cx="0" cy="0"/>
        </a:xfrm>
      </p:grpSpPr>
      <p:sp>
        <p:nvSpPr>
          <p:cNvPr id="2" name="Slide Number Placeholder 2"/>
          <p:cNvSpPr>
            <a:spLocks noGrp="1"/>
          </p:cNvSpPr>
          <p:nvPr>
            <p:ph type="sldNum" sz="quarter" idx="10"/>
          </p:nvPr>
        </p:nvSpPr>
        <p:spPr/>
        <p:txBody>
          <a:bodyPr/>
          <a:lstStyle>
            <a:lvl1pPr>
              <a:defRPr/>
            </a:lvl1pPr>
          </a:lstStyle>
          <a:p>
            <a:pPr>
              <a:defRPr/>
            </a:pPr>
            <a:fld id="{69AE87F7-D1B8-1F40-BFC9-B3FA12A2782E}" type="slidenum">
              <a:rPr lang="en-US"/>
              <a:pPr>
                <a:defRPr/>
              </a:pPr>
              <a:t>‹#›</a:t>
            </a:fld>
            <a:endParaRPr lang="en-US"/>
          </a:p>
        </p:txBody>
      </p:sp>
    </p:spTree>
    <p:extLst>
      <p:ext uri="{BB962C8B-B14F-4D97-AF65-F5344CB8AC3E}">
        <p14:creationId xmlns:p14="http://schemas.microsoft.com/office/powerpoint/2010/main" val="8712731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Custom Layout">
    <p:spTree>
      <p:nvGrpSpPr>
        <p:cNvPr id="1" name=""/>
        <p:cNvGrpSpPr/>
        <p:nvPr/>
      </p:nvGrpSpPr>
      <p:grpSpPr>
        <a:xfrm>
          <a:off x="0" y="0"/>
          <a:ext cx="0" cy="0"/>
          <a:chOff x="0" y="0"/>
          <a:chExt cx="0" cy="0"/>
        </a:xfrm>
      </p:grpSpPr>
      <p:sp>
        <p:nvSpPr>
          <p:cNvPr id="3" name="Freeform: Shape 48"/>
          <p:cNvSpPr/>
          <p:nvPr/>
        </p:nvSpPr>
        <p:spPr>
          <a:xfrm>
            <a:off x="0" y="0"/>
            <a:ext cx="7226300" cy="6858000"/>
          </a:xfrm>
          <a:custGeom>
            <a:avLst/>
            <a:gdLst>
              <a:gd name="connsiteX0" fmla="*/ 0 w 7226228"/>
              <a:gd name="connsiteY0" fmla="*/ 0 h 6858001"/>
              <a:gd name="connsiteX1" fmla="*/ 5788509 w 7226228"/>
              <a:gd name="connsiteY1" fmla="*/ 0 h 6858001"/>
              <a:gd name="connsiteX2" fmla="*/ 5940472 w 7226228"/>
              <a:gd name="connsiteY2" fmla="*/ 159389 h 6858001"/>
              <a:gd name="connsiteX3" fmla="*/ 7226228 w 7226228"/>
              <a:gd name="connsiteY3" fmla="*/ 3487234 h 6858001"/>
              <a:gd name="connsiteX4" fmla="*/ 5940472 w 7226228"/>
              <a:gd name="connsiteY4" fmla="*/ 6815080 h 6858001"/>
              <a:gd name="connsiteX5" fmla="*/ 5899550 w 7226228"/>
              <a:gd name="connsiteY5" fmla="*/ 6858001 h 6858001"/>
              <a:gd name="connsiteX6" fmla="*/ 0 w 7226228"/>
              <a:gd name="connsiteY6" fmla="*/ 685800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226228" h="6858001">
                <a:moveTo>
                  <a:pt x="0" y="0"/>
                </a:moveTo>
                <a:lnTo>
                  <a:pt x="5788509" y="0"/>
                </a:lnTo>
                <a:lnTo>
                  <a:pt x="5940472" y="159389"/>
                </a:lnTo>
                <a:cubicBezTo>
                  <a:pt x="6739334" y="1038334"/>
                  <a:pt x="7226228" y="2205924"/>
                  <a:pt x="7226228" y="3487234"/>
                </a:cubicBezTo>
                <a:cubicBezTo>
                  <a:pt x="7226228" y="4768545"/>
                  <a:pt x="6739334" y="5936135"/>
                  <a:pt x="5940472" y="6815080"/>
                </a:cubicBezTo>
                <a:lnTo>
                  <a:pt x="5899550" y="6858001"/>
                </a:lnTo>
                <a:lnTo>
                  <a:pt x="0" y="6858001"/>
                </a:lnTo>
                <a:close/>
              </a:path>
            </a:pathLst>
          </a:custGeom>
          <a:solidFill>
            <a:srgbClr val="009DD9">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Freeform: Shape 44"/>
          <p:cNvSpPr/>
          <p:nvPr/>
        </p:nvSpPr>
        <p:spPr>
          <a:xfrm>
            <a:off x="0" y="0"/>
            <a:ext cx="7472363" cy="6858000"/>
          </a:xfrm>
          <a:custGeom>
            <a:avLst/>
            <a:gdLst>
              <a:gd name="connsiteX0" fmla="*/ 0 w 7472972"/>
              <a:gd name="connsiteY0" fmla="*/ 0 h 6858000"/>
              <a:gd name="connsiteX1" fmla="*/ 1 w 7472972"/>
              <a:gd name="connsiteY1" fmla="*/ 0 h 6858000"/>
              <a:gd name="connsiteX2" fmla="*/ 6035254 w 7472972"/>
              <a:gd name="connsiteY2" fmla="*/ 0 h 6858000"/>
              <a:gd name="connsiteX3" fmla="*/ 6187215 w 7472972"/>
              <a:gd name="connsiteY3" fmla="*/ 159388 h 6858000"/>
              <a:gd name="connsiteX4" fmla="*/ 7472972 w 7472972"/>
              <a:gd name="connsiteY4" fmla="*/ 3487233 h 6858000"/>
              <a:gd name="connsiteX5" fmla="*/ 6187216 w 7472972"/>
              <a:gd name="connsiteY5" fmla="*/ 6815078 h 6858000"/>
              <a:gd name="connsiteX6" fmla="*/ 6146293 w 7472972"/>
              <a:gd name="connsiteY6" fmla="*/ 6858000 h 6858000"/>
              <a:gd name="connsiteX7" fmla="*/ 0 w 7472972"/>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472972" h="6858000">
                <a:moveTo>
                  <a:pt x="0" y="0"/>
                </a:moveTo>
                <a:lnTo>
                  <a:pt x="1" y="0"/>
                </a:lnTo>
                <a:lnTo>
                  <a:pt x="6035254" y="0"/>
                </a:lnTo>
                <a:lnTo>
                  <a:pt x="6187215" y="159388"/>
                </a:lnTo>
                <a:cubicBezTo>
                  <a:pt x="6986079" y="1038333"/>
                  <a:pt x="7472972" y="2205923"/>
                  <a:pt x="7472972" y="3487233"/>
                </a:cubicBezTo>
                <a:cubicBezTo>
                  <a:pt x="7472972" y="4768544"/>
                  <a:pt x="6986079" y="5936134"/>
                  <a:pt x="6187216" y="6815078"/>
                </a:cubicBezTo>
                <a:lnTo>
                  <a:pt x="6146293" y="6858000"/>
                </a:lnTo>
                <a:lnTo>
                  <a:pt x="0" y="6858000"/>
                </a:lnTo>
                <a:close/>
              </a:path>
            </a:pathLst>
          </a:cu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11163" y="2667001"/>
            <a:ext cx="6586537" cy="914400"/>
          </a:xfrm>
        </p:spPr>
        <p:txBody>
          <a:bodyPr/>
          <a:lstStyle>
            <a:lvl1pPr>
              <a:defRPr sz="4000">
                <a:solidFill>
                  <a:schemeClr val="bg1"/>
                </a:solidFill>
              </a:defRPr>
            </a:lvl1pPr>
          </a:lstStyle>
          <a:p>
            <a:r>
              <a:rPr lang="en-US"/>
              <a:t>Click to edit Master title style</a:t>
            </a:r>
            <a:endParaRPr lang="en-US" dirty="0"/>
          </a:p>
        </p:txBody>
      </p:sp>
      <p:sp>
        <p:nvSpPr>
          <p:cNvPr id="5" name="Slide Number Placeholder 2"/>
          <p:cNvSpPr>
            <a:spLocks noGrp="1"/>
          </p:cNvSpPr>
          <p:nvPr>
            <p:ph type="sldNum" sz="quarter" idx="10"/>
          </p:nvPr>
        </p:nvSpPr>
        <p:spPr/>
        <p:txBody>
          <a:bodyPr/>
          <a:lstStyle>
            <a:lvl1pPr>
              <a:defRPr/>
            </a:lvl1pPr>
          </a:lstStyle>
          <a:p>
            <a:pPr>
              <a:defRPr/>
            </a:pPr>
            <a:fld id="{F900AB46-DBD4-D44D-A40B-52187358ABF4}" type="slidenum">
              <a:rPr lang="en-US"/>
              <a:pPr>
                <a:defRPr/>
              </a:pPr>
              <a:t>‹#›</a:t>
            </a:fld>
            <a:endParaRPr lang="en-US"/>
          </a:p>
        </p:txBody>
      </p:sp>
    </p:spTree>
    <p:extLst>
      <p:ext uri="{BB962C8B-B14F-4D97-AF65-F5344CB8AC3E}">
        <p14:creationId xmlns:p14="http://schemas.microsoft.com/office/powerpoint/2010/main" val="1560092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1_Custom Layout">
    <p:spTree>
      <p:nvGrpSpPr>
        <p:cNvPr id="1" name=""/>
        <p:cNvGrpSpPr/>
        <p:nvPr/>
      </p:nvGrpSpPr>
      <p:grpSpPr>
        <a:xfrm>
          <a:off x="0" y="0"/>
          <a:ext cx="0" cy="0"/>
          <a:chOff x="0" y="0"/>
          <a:chExt cx="0" cy="0"/>
        </a:xfrm>
      </p:grpSpPr>
      <p:sp>
        <p:nvSpPr>
          <p:cNvPr id="5" name="Rectangle 8"/>
          <p:cNvSpPr>
            <a:spLocks noChangeArrowheads="1"/>
          </p:cNvSpPr>
          <p:nvPr/>
        </p:nvSpPr>
        <p:spPr bwMode="auto">
          <a:xfrm>
            <a:off x="0" y="0"/>
            <a:ext cx="3776663" cy="6858000"/>
          </a:xfrm>
          <a:prstGeom prst="rect">
            <a:avLst/>
          </a:prstGeom>
          <a:solidFill>
            <a:srgbClr val="0F6FC6"/>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en-US">
              <a:solidFill>
                <a:srgbClr val="FFFFFF"/>
              </a:solidFill>
            </a:endParaRPr>
          </a:p>
        </p:txBody>
      </p:sp>
      <p:sp>
        <p:nvSpPr>
          <p:cNvPr id="2" name="Title 1"/>
          <p:cNvSpPr>
            <a:spLocks noGrp="1"/>
          </p:cNvSpPr>
          <p:nvPr>
            <p:ph type="title"/>
          </p:nvPr>
        </p:nvSpPr>
        <p:spPr>
          <a:xfrm>
            <a:off x="203201" y="482601"/>
            <a:ext cx="3454400" cy="914400"/>
          </a:xfrm>
        </p:spPr>
        <p:txBody>
          <a:bodyPr/>
          <a:lstStyle>
            <a:lvl1pPr algn="ctr">
              <a:defRPr sz="3600">
                <a:solidFill>
                  <a:srgbClr val="FFFFFF"/>
                </a:solidFill>
              </a:defRPr>
            </a:lvl1pPr>
          </a:lstStyle>
          <a:p>
            <a:r>
              <a:rPr lang="en-US"/>
              <a:t>Click to edit Master title style</a:t>
            </a:r>
            <a:endParaRPr lang="en-US" dirty="0"/>
          </a:p>
        </p:txBody>
      </p:sp>
      <p:sp>
        <p:nvSpPr>
          <p:cNvPr id="6" name="Text Placeholder 5"/>
          <p:cNvSpPr>
            <a:spLocks noGrp="1"/>
          </p:cNvSpPr>
          <p:nvPr>
            <p:ph type="body" sz="quarter" idx="11"/>
          </p:nvPr>
        </p:nvSpPr>
        <p:spPr>
          <a:xfrm>
            <a:off x="203200" y="1701800"/>
            <a:ext cx="3441700" cy="1968500"/>
          </a:xfrm>
        </p:spPr>
        <p:txBody>
          <a:bodyPr/>
          <a:lstStyle>
            <a:lvl1pPr marL="0" indent="0" algn="ctr">
              <a:buNone/>
              <a:defRPr>
                <a:solidFill>
                  <a:schemeClr val="bg1"/>
                </a:solidFill>
              </a:defRPr>
            </a:lvl1pPr>
            <a:lvl2pPr marL="269875" indent="0">
              <a:buNone/>
              <a:defRPr>
                <a:solidFill>
                  <a:srgbClr val="FFFFFF"/>
                </a:solidFill>
              </a:defRPr>
            </a:lvl2pPr>
            <a:lvl3pPr marL="541338" indent="0">
              <a:buNone/>
              <a:defRPr>
                <a:solidFill>
                  <a:srgbClr val="FFFFFF"/>
                </a:solidFill>
              </a:defRPr>
            </a:lvl3pPr>
            <a:lvl4pPr marL="801688" indent="0">
              <a:buNone/>
              <a:defRPr>
                <a:solidFill>
                  <a:srgbClr val="FFFFFF"/>
                </a:solidFill>
              </a:defRPr>
            </a:lvl4pPr>
            <a:lvl5pPr marL="989013" indent="0">
              <a:buNone/>
              <a:defRPr>
                <a:solidFill>
                  <a:srgbClr val="FFFFFF"/>
                </a:solidFill>
              </a:defRPr>
            </a:lvl5pPr>
          </a:lstStyle>
          <a:p>
            <a:pPr lvl="0"/>
            <a:r>
              <a:rPr lang="en-US"/>
              <a:t>Click to edit Master text styles</a:t>
            </a:r>
          </a:p>
        </p:txBody>
      </p:sp>
      <p:sp>
        <p:nvSpPr>
          <p:cNvPr id="7" name="Content Placeholder 6"/>
          <p:cNvSpPr>
            <a:spLocks noGrp="1"/>
          </p:cNvSpPr>
          <p:nvPr>
            <p:ph sz="quarter" idx="12"/>
          </p:nvPr>
        </p:nvSpPr>
        <p:spPr>
          <a:xfrm>
            <a:off x="3949700" y="469900"/>
            <a:ext cx="7861300" cy="5727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lide Number Placeholder 2"/>
          <p:cNvSpPr>
            <a:spLocks noGrp="1"/>
          </p:cNvSpPr>
          <p:nvPr>
            <p:ph type="sldNum" sz="quarter" idx="13"/>
          </p:nvPr>
        </p:nvSpPr>
        <p:spPr/>
        <p:txBody>
          <a:bodyPr/>
          <a:lstStyle>
            <a:lvl1pPr>
              <a:defRPr/>
            </a:lvl1pPr>
          </a:lstStyle>
          <a:p>
            <a:pPr>
              <a:defRPr/>
            </a:pPr>
            <a:fld id="{3224A7F9-EBF7-804D-BE28-4CEBEE9D7268}" type="slidenum">
              <a:rPr lang="en-US"/>
              <a:pPr>
                <a:defRPr/>
              </a:pPr>
              <a:t>‹#›</a:t>
            </a:fld>
            <a:endParaRPr lang="en-US"/>
          </a:p>
        </p:txBody>
      </p:sp>
    </p:spTree>
    <p:extLst>
      <p:ext uri="{BB962C8B-B14F-4D97-AF65-F5344CB8AC3E}">
        <p14:creationId xmlns:p14="http://schemas.microsoft.com/office/powerpoint/2010/main" val="267172330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11163" y="0"/>
            <a:ext cx="1136967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11163" y="1409700"/>
            <a:ext cx="11369675" cy="476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9037638" y="6523038"/>
            <a:ext cx="2743200" cy="161925"/>
          </a:xfrm>
          <a:prstGeom prst="rect">
            <a:avLst/>
          </a:prstGeom>
        </p:spPr>
        <p:txBody>
          <a:bodyPr vert="horz" lIns="91440" tIns="45720" rIns="91440" bIns="45720" rtlCol="0" anchor="ctr"/>
          <a:lstStyle>
            <a:lvl1pPr algn="r" fontAlgn="auto">
              <a:spcBef>
                <a:spcPts val="0"/>
              </a:spcBef>
              <a:spcAft>
                <a:spcPts val="0"/>
              </a:spcAft>
              <a:defRPr sz="1000" smtClean="0">
                <a:solidFill>
                  <a:schemeClr val="tx1">
                    <a:lumMod val="75000"/>
                    <a:lumOff val="25000"/>
                  </a:schemeClr>
                </a:solidFill>
                <a:latin typeface="+mn-lt"/>
                <a:ea typeface="+mn-ea"/>
                <a:cs typeface="+mn-cs"/>
              </a:defRPr>
            </a:lvl1pPr>
          </a:lstStyle>
          <a:p>
            <a:pPr>
              <a:defRPr/>
            </a:pPr>
            <a:fld id="{1A9F49E8-06A1-264B-BA10-F5B0E26E1211}" type="slidenum">
              <a:rPr lang="en-US"/>
              <a:pPr>
                <a:defRPr/>
              </a:pPr>
              <a:t>‹#›</a:t>
            </a:fld>
            <a:endParaRPr lang="en-US"/>
          </a:p>
        </p:txBody>
      </p:sp>
      <p:sp>
        <p:nvSpPr>
          <p:cNvPr id="1029" name="TextBox 10"/>
          <p:cNvSpPr txBox="1">
            <a:spLocks noChangeArrowheads="1"/>
          </p:cNvSpPr>
          <p:nvPr/>
        </p:nvSpPr>
        <p:spPr bwMode="auto">
          <a:xfrm>
            <a:off x="3163888" y="6486525"/>
            <a:ext cx="5465762"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fontAlgn="base">
              <a:spcBef>
                <a:spcPct val="0"/>
              </a:spcBef>
              <a:spcAft>
                <a:spcPct val="0"/>
              </a:spcAft>
              <a:defRPr>
                <a:solidFill>
                  <a:schemeClr val="tx1"/>
                </a:solidFill>
                <a:latin typeface="Arial" charset="0"/>
                <a:ea typeface="ＭＳ Ｐゴシック" charset="0"/>
              </a:defRPr>
            </a:lvl6pPr>
            <a:lvl7pPr marL="2971800" indent="-228600" fontAlgn="base">
              <a:spcBef>
                <a:spcPct val="0"/>
              </a:spcBef>
              <a:spcAft>
                <a:spcPct val="0"/>
              </a:spcAft>
              <a:defRPr>
                <a:solidFill>
                  <a:schemeClr val="tx1"/>
                </a:solidFill>
                <a:latin typeface="Arial" charset="0"/>
                <a:ea typeface="ＭＳ Ｐゴシック" charset="0"/>
              </a:defRPr>
            </a:lvl7pPr>
            <a:lvl8pPr marL="3429000" indent="-228600" fontAlgn="base">
              <a:spcBef>
                <a:spcPct val="0"/>
              </a:spcBef>
              <a:spcAft>
                <a:spcPct val="0"/>
              </a:spcAft>
              <a:defRPr>
                <a:solidFill>
                  <a:schemeClr val="tx1"/>
                </a:solidFill>
                <a:latin typeface="Arial" charset="0"/>
                <a:ea typeface="ＭＳ Ｐゴシック" charset="0"/>
              </a:defRPr>
            </a:lvl8pPr>
            <a:lvl9pPr marL="3886200" indent="-228600" fontAlgn="base">
              <a:spcBef>
                <a:spcPct val="0"/>
              </a:spcBef>
              <a:spcAft>
                <a:spcPct val="0"/>
              </a:spcAft>
              <a:defRPr>
                <a:solidFill>
                  <a:schemeClr val="tx1"/>
                </a:solidFill>
                <a:latin typeface="Arial" charset="0"/>
                <a:ea typeface="ＭＳ Ｐゴシック" charset="0"/>
              </a:defRPr>
            </a:lvl9pPr>
          </a:lstStyle>
          <a:p>
            <a:pPr algn="ctr"/>
            <a:r>
              <a:rPr lang="en-US" sz="800"/>
              <a:t>Confidential and Proprietary </a:t>
            </a:r>
            <a:r>
              <a:rPr lang="en-US" sz="800">
                <a:solidFill>
                  <a:srgbClr val="000000"/>
                </a:solidFill>
              </a:rPr>
              <a:t>© Tunnell Consulting, Inc. | All Rights Reserved</a:t>
            </a:r>
            <a:r>
              <a:rPr lang="en-US" sz="800"/>
              <a:t>  </a:t>
            </a:r>
          </a:p>
        </p:txBody>
      </p:sp>
      <p:pic>
        <p:nvPicPr>
          <p:cNvPr id="1030" name="Picture 3" descr="Tunnell logo RGB.pn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368300" y="6413500"/>
            <a:ext cx="18764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rot="5400000" flipH="1" flipV="1">
            <a:off x="-432594" y="421481"/>
            <a:ext cx="914400" cy="714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8" name="Rectangle 7"/>
          <p:cNvSpPr/>
          <p:nvPr/>
        </p:nvSpPr>
        <p:spPr>
          <a:xfrm rot="5400000" flipH="1" flipV="1">
            <a:off x="-2963069" y="3864769"/>
            <a:ext cx="5975350" cy="714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Lst>
  <p:hf hdr="0" ftr="0" dt="0"/>
  <p:txStyles>
    <p:titleStyle>
      <a:lvl1pPr algn="l" rtl="0" eaLnBrk="1" fontAlgn="base" hangingPunct="1">
        <a:lnSpc>
          <a:spcPct val="85000"/>
        </a:lnSpc>
        <a:spcBef>
          <a:spcPct val="0"/>
        </a:spcBef>
        <a:spcAft>
          <a:spcPct val="0"/>
        </a:spcAft>
        <a:defRPr sz="2800" kern="1200">
          <a:solidFill>
            <a:schemeClr val="accent1"/>
          </a:solidFill>
          <a:latin typeface="+mj-lt"/>
          <a:ea typeface="+mj-ea"/>
          <a:cs typeface="ＭＳ Ｐゴシック" charset="0"/>
        </a:defRPr>
      </a:lvl1pPr>
      <a:lvl2pPr algn="l" rtl="0" eaLnBrk="1" fontAlgn="base" hangingPunct="1">
        <a:lnSpc>
          <a:spcPct val="85000"/>
        </a:lnSpc>
        <a:spcBef>
          <a:spcPct val="0"/>
        </a:spcBef>
        <a:spcAft>
          <a:spcPct val="0"/>
        </a:spcAft>
        <a:defRPr sz="2800">
          <a:solidFill>
            <a:schemeClr val="accent1"/>
          </a:solidFill>
          <a:latin typeface="Arial" charset="0"/>
          <a:ea typeface="ＭＳ Ｐゴシック" charset="0"/>
          <a:cs typeface="ＭＳ Ｐゴシック" charset="0"/>
        </a:defRPr>
      </a:lvl2pPr>
      <a:lvl3pPr algn="l" rtl="0" eaLnBrk="1" fontAlgn="base" hangingPunct="1">
        <a:lnSpc>
          <a:spcPct val="85000"/>
        </a:lnSpc>
        <a:spcBef>
          <a:spcPct val="0"/>
        </a:spcBef>
        <a:spcAft>
          <a:spcPct val="0"/>
        </a:spcAft>
        <a:defRPr sz="2800">
          <a:solidFill>
            <a:schemeClr val="accent1"/>
          </a:solidFill>
          <a:latin typeface="Arial" charset="0"/>
          <a:ea typeface="ＭＳ Ｐゴシック" charset="0"/>
          <a:cs typeface="ＭＳ Ｐゴシック" charset="0"/>
        </a:defRPr>
      </a:lvl3pPr>
      <a:lvl4pPr algn="l" rtl="0" eaLnBrk="1" fontAlgn="base" hangingPunct="1">
        <a:lnSpc>
          <a:spcPct val="85000"/>
        </a:lnSpc>
        <a:spcBef>
          <a:spcPct val="0"/>
        </a:spcBef>
        <a:spcAft>
          <a:spcPct val="0"/>
        </a:spcAft>
        <a:defRPr sz="2800">
          <a:solidFill>
            <a:schemeClr val="accent1"/>
          </a:solidFill>
          <a:latin typeface="Arial" charset="0"/>
          <a:ea typeface="ＭＳ Ｐゴシック" charset="0"/>
          <a:cs typeface="ＭＳ Ｐゴシック" charset="0"/>
        </a:defRPr>
      </a:lvl4pPr>
      <a:lvl5pPr algn="l" rtl="0" eaLnBrk="1" fontAlgn="base" hangingPunct="1">
        <a:lnSpc>
          <a:spcPct val="85000"/>
        </a:lnSpc>
        <a:spcBef>
          <a:spcPct val="0"/>
        </a:spcBef>
        <a:spcAft>
          <a:spcPct val="0"/>
        </a:spcAft>
        <a:defRPr sz="2800">
          <a:solidFill>
            <a:schemeClr val="accent1"/>
          </a:solidFill>
          <a:latin typeface="Arial" charset="0"/>
          <a:ea typeface="ＭＳ Ｐゴシック" charset="0"/>
          <a:cs typeface="ＭＳ Ｐゴシック" charset="0"/>
        </a:defRPr>
      </a:lvl5pPr>
      <a:lvl6pPr marL="457200" algn="l" rtl="0" eaLnBrk="1" fontAlgn="base" hangingPunct="1">
        <a:lnSpc>
          <a:spcPct val="85000"/>
        </a:lnSpc>
        <a:spcBef>
          <a:spcPct val="0"/>
        </a:spcBef>
        <a:spcAft>
          <a:spcPct val="0"/>
        </a:spcAft>
        <a:defRPr sz="2800">
          <a:solidFill>
            <a:schemeClr val="accent1"/>
          </a:solidFill>
          <a:latin typeface="Arial" charset="0"/>
          <a:ea typeface="ＭＳ Ｐゴシック" charset="0"/>
          <a:cs typeface="ＭＳ Ｐゴシック" charset="0"/>
        </a:defRPr>
      </a:lvl6pPr>
      <a:lvl7pPr marL="914400" algn="l" rtl="0" eaLnBrk="1" fontAlgn="base" hangingPunct="1">
        <a:lnSpc>
          <a:spcPct val="85000"/>
        </a:lnSpc>
        <a:spcBef>
          <a:spcPct val="0"/>
        </a:spcBef>
        <a:spcAft>
          <a:spcPct val="0"/>
        </a:spcAft>
        <a:defRPr sz="2800">
          <a:solidFill>
            <a:schemeClr val="accent1"/>
          </a:solidFill>
          <a:latin typeface="Arial" charset="0"/>
          <a:ea typeface="ＭＳ Ｐゴシック" charset="0"/>
          <a:cs typeface="ＭＳ Ｐゴシック" charset="0"/>
        </a:defRPr>
      </a:lvl7pPr>
      <a:lvl8pPr marL="1371600" algn="l" rtl="0" eaLnBrk="1" fontAlgn="base" hangingPunct="1">
        <a:lnSpc>
          <a:spcPct val="85000"/>
        </a:lnSpc>
        <a:spcBef>
          <a:spcPct val="0"/>
        </a:spcBef>
        <a:spcAft>
          <a:spcPct val="0"/>
        </a:spcAft>
        <a:defRPr sz="2800">
          <a:solidFill>
            <a:schemeClr val="accent1"/>
          </a:solidFill>
          <a:latin typeface="Arial" charset="0"/>
          <a:ea typeface="ＭＳ Ｐゴシック" charset="0"/>
          <a:cs typeface="ＭＳ Ｐゴシック" charset="0"/>
        </a:defRPr>
      </a:lvl8pPr>
      <a:lvl9pPr marL="1828800" algn="l" rtl="0" eaLnBrk="1" fontAlgn="base" hangingPunct="1">
        <a:lnSpc>
          <a:spcPct val="85000"/>
        </a:lnSpc>
        <a:spcBef>
          <a:spcPct val="0"/>
        </a:spcBef>
        <a:spcAft>
          <a:spcPct val="0"/>
        </a:spcAft>
        <a:defRPr sz="2800">
          <a:solidFill>
            <a:schemeClr val="accent1"/>
          </a:solidFill>
          <a:latin typeface="Arial" charset="0"/>
          <a:ea typeface="ＭＳ Ｐゴシック" charset="0"/>
          <a:cs typeface="ＭＳ Ｐゴシック" charset="0"/>
        </a:defRPr>
      </a:lvl9pPr>
    </p:titleStyle>
    <p:bodyStyle>
      <a:lvl1pPr marL="269875" indent="-269875" algn="l" rtl="0" eaLnBrk="1" fontAlgn="base" hangingPunct="1">
        <a:lnSpc>
          <a:spcPct val="90000"/>
        </a:lnSpc>
        <a:spcBef>
          <a:spcPts val="1000"/>
        </a:spcBef>
        <a:spcAft>
          <a:spcPct val="0"/>
        </a:spcAft>
        <a:buClr>
          <a:schemeClr val="accent2"/>
        </a:buClr>
        <a:buFont typeface="Wingdings" charset="0"/>
        <a:buChar char="§"/>
        <a:defRPr sz="2000" kern="1200">
          <a:solidFill>
            <a:srgbClr val="404040"/>
          </a:solidFill>
          <a:latin typeface="+mn-lt"/>
          <a:ea typeface="+mn-ea"/>
          <a:cs typeface="ＭＳ Ｐゴシック" charset="0"/>
        </a:defRPr>
      </a:lvl1pPr>
      <a:lvl2pPr marL="541338" indent="-271463" algn="l" rtl="0" eaLnBrk="1" fontAlgn="base" hangingPunct="1">
        <a:lnSpc>
          <a:spcPct val="90000"/>
        </a:lnSpc>
        <a:spcBef>
          <a:spcPts val="500"/>
        </a:spcBef>
        <a:spcAft>
          <a:spcPct val="0"/>
        </a:spcAft>
        <a:buFont typeface="Lucida Grande" charset="0"/>
        <a:buChar char="‑"/>
        <a:defRPr kern="1200">
          <a:solidFill>
            <a:srgbClr val="404040"/>
          </a:solidFill>
          <a:latin typeface="+mn-lt"/>
          <a:ea typeface="+mn-ea"/>
          <a:cs typeface="+mn-cs"/>
        </a:defRPr>
      </a:lvl2pPr>
      <a:lvl3pPr marL="801688" indent="-260350" algn="l" rtl="0" eaLnBrk="1" fontAlgn="base" hangingPunct="1">
        <a:lnSpc>
          <a:spcPct val="90000"/>
        </a:lnSpc>
        <a:spcBef>
          <a:spcPts val="500"/>
        </a:spcBef>
        <a:spcAft>
          <a:spcPct val="0"/>
        </a:spcAft>
        <a:buClr>
          <a:schemeClr val="accent2"/>
        </a:buClr>
        <a:buFont typeface="Arial" charset="0"/>
        <a:buChar char="•"/>
        <a:defRPr sz="1600" kern="1200">
          <a:solidFill>
            <a:srgbClr val="404040"/>
          </a:solidFill>
          <a:latin typeface="+mn-lt"/>
          <a:ea typeface="+mn-ea"/>
          <a:cs typeface="+mn-cs"/>
        </a:defRPr>
      </a:lvl3pPr>
      <a:lvl4pPr marL="989013" indent="-187325" algn="l" rtl="0" eaLnBrk="1" fontAlgn="base" hangingPunct="1">
        <a:lnSpc>
          <a:spcPct val="90000"/>
        </a:lnSpc>
        <a:spcBef>
          <a:spcPts val="500"/>
        </a:spcBef>
        <a:spcAft>
          <a:spcPct val="0"/>
        </a:spcAft>
        <a:buFont typeface="Arial" charset="0"/>
        <a:buChar char="•"/>
        <a:defRPr sz="1400" kern="1200">
          <a:solidFill>
            <a:srgbClr val="404040"/>
          </a:solidFill>
          <a:latin typeface="+mn-lt"/>
          <a:ea typeface="+mn-ea"/>
          <a:cs typeface="+mn-cs"/>
        </a:defRPr>
      </a:lvl4pPr>
      <a:lvl5pPr marL="1258888" indent="-269875" algn="l" rtl="0" eaLnBrk="1" fontAlgn="base" hangingPunct="1">
        <a:lnSpc>
          <a:spcPct val="90000"/>
        </a:lnSpc>
        <a:spcBef>
          <a:spcPts val="500"/>
        </a:spcBef>
        <a:spcAft>
          <a:spcPct val="0"/>
        </a:spcAft>
        <a:buFont typeface="Arial" charset="0"/>
        <a:buChar char="•"/>
        <a:defRPr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itle 3"/>
          <p:cNvSpPr>
            <a:spLocks noGrp="1"/>
          </p:cNvSpPr>
          <p:nvPr>
            <p:ph type="title"/>
          </p:nvPr>
        </p:nvSpPr>
        <p:spPr>
          <a:xfrm>
            <a:off x="411163" y="0"/>
            <a:ext cx="9436925" cy="914400"/>
          </a:xfrm>
        </p:spPr>
        <p:txBody>
          <a:bodyPr/>
          <a:lstStyle/>
          <a:p>
            <a:r>
              <a:rPr lang="en-US" altLang="en-US" sz="2800" dirty="0">
                <a:solidFill>
                  <a:srgbClr val="3C5C99"/>
                </a:solidFill>
                <a:latin typeface="Arial" panose="020B0604020202020204" pitchFamily="34" charset="0"/>
                <a:cs typeface="Arial" panose="020B0604020202020204" pitchFamily="34" charset="0"/>
              </a:rPr>
              <a:t>Manufacturing Capacity Increase via Cycle Time Reduction</a:t>
            </a:r>
          </a:p>
        </p:txBody>
      </p:sp>
      <p:sp>
        <p:nvSpPr>
          <p:cNvPr id="3" name="Slide Number Placeholder 2"/>
          <p:cNvSpPr>
            <a:spLocks noGrp="1"/>
          </p:cNvSpPr>
          <p:nvPr>
            <p:ph type="sldNum" sz="quarter" idx="10"/>
          </p:nvPr>
        </p:nvSpPr>
        <p:spPr/>
        <p:txBody>
          <a:bodyPr/>
          <a:lstStyle/>
          <a:p>
            <a:pPr>
              <a:defRPr/>
            </a:pPr>
            <a:fld id="{CA005949-AF1E-514F-B3A7-1027054A52A5}" type="slidenum">
              <a:rPr lang="en-US"/>
              <a:pPr>
                <a:defRPr/>
              </a:pPr>
              <a:t>1</a:t>
            </a:fld>
            <a:endParaRPr lang="en-US"/>
          </a:p>
        </p:txBody>
      </p:sp>
      <p:sp>
        <p:nvSpPr>
          <p:cNvPr id="5123" name="Title 3"/>
          <p:cNvSpPr txBox="1">
            <a:spLocks/>
          </p:cNvSpPr>
          <p:nvPr/>
        </p:nvSpPr>
        <p:spPr bwMode="auto">
          <a:xfrm>
            <a:off x="9779000" y="0"/>
            <a:ext cx="2413000" cy="2794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anchor="ct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fontAlgn="base">
              <a:spcBef>
                <a:spcPct val="0"/>
              </a:spcBef>
              <a:spcAft>
                <a:spcPct val="0"/>
              </a:spcAft>
              <a:defRPr>
                <a:solidFill>
                  <a:schemeClr val="tx1"/>
                </a:solidFill>
                <a:latin typeface="Arial" charset="0"/>
                <a:ea typeface="ＭＳ Ｐゴシック" charset="0"/>
              </a:defRPr>
            </a:lvl6pPr>
            <a:lvl7pPr marL="2971800" indent="-228600" fontAlgn="base">
              <a:spcBef>
                <a:spcPct val="0"/>
              </a:spcBef>
              <a:spcAft>
                <a:spcPct val="0"/>
              </a:spcAft>
              <a:defRPr>
                <a:solidFill>
                  <a:schemeClr val="tx1"/>
                </a:solidFill>
                <a:latin typeface="Arial" charset="0"/>
                <a:ea typeface="ＭＳ Ｐゴシック" charset="0"/>
              </a:defRPr>
            </a:lvl7pPr>
            <a:lvl8pPr marL="3429000" indent="-228600" fontAlgn="base">
              <a:spcBef>
                <a:spcPct val="0"/>
              </a:spcBef>
              <a:spcAft>
                <a:spcPct val="0"/>
              </a:spcAft>
              <a:defRPr>
                <a:solidFill>
                  <a:schemeClr val="tx1"/>
                </a:solidFill>
                <a:latin typeface="Arial" charset="0"/>
                <a:ea typeface="ＭＳ Ｐゴシック" charset="0"/>
              </a:defRPr>
            </a:lvl8pPr>
            <a:lvl9pPr marL="3886200" indent="-228600" fontAlgn="base">
              <a:spcBef>
                <a:spcPct val="0"/>
              </a:spcBef>
              <a:spcAft>
                <a:spcPct val="0"/>
              </a:spcAft>
              <a:defRPr>
                <a:solidFill>
                  <a:schemeClr val="tx1"/>
                </a:solidFill>
                <a:latin typeface="Arial" charset="0"/>
                <a:ea typeface="ＭＳ Ｐゴシック" charset="0"/>
              </a:defRPr>
            </a:lvl9pPr>
          </a:lstStyle>
          <a:p>
            <a:pPr algn="ctr">
              <a:lnSpc>
                <a:spcPct val="85000"/>
              </a:lnSpc>
            </a:pPr>
            <a:r>
              <a:rPr lang="en-US" sz="1600">
                <a:solidFill>
                  <a:schemeClr val="bg1"/>
                </a:solidFill>
              </a:rPr>
              <a:t>PROJECT BRIEF</a:t>
            </a:r>
          </a:p>
        </p:txBody>
      </p:sp>
      <p:sp>
        <p:nvSpPr>
          <p:cNvPr id="5124" name="Title 3"/>
          <p:cNvSpPr txBox="1">
            <a:spLocks/>
          </p:cNvSpPr>
          <p:nvPr/>
        </p:nvSpPr>
        <p:spPr bwMode="auto">
          <a:xfrm>
            <a:off x="9779000" y="279400"/>
            <a:ext cx="24130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nchor="ct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fontAlgn="base">
              <a:spcBef>
                <a:spcPct val="0"/>
              </a:spcBef>
              <a:spcAft>
                <a:spcPct val="0"/>
              </a:spcAft>
              <a:defRPr>
                <a:solidFill>
                  <a:schemeClr val="tx1"/>
                </a:solidFill>
                <a:latin typeface="Arial" charset="0"/>
                <a:ea typeface="ＭＳ Ｐゴシック" charset="0"/>
              </a:defRPr>
            </a:lvl6pPr>
            <a:lvl7pPr marL="2971800" indent="-228600" fontAlgn="base">
              <a:spcBef>
                <a:spcPct val="0"/>
              </a:spcBef>
              <a:spcAft>
                <a:spcPct val="0"/>
              </a:spcAft>
              <a:defRPr>
                <a:solidFill>
                  <a:schemeClr val="tx1"/>
                </a:solidFill>
                <a:latin typeface="Arial" charset="0"/>
                <a:ea typeface="ＭＳ Ｐゴシック" charset="0"/>
              </a:defRPr>
            </a:lvl7pPr>
            <a:lvl8pPr marL="3429000" indent="-228600" fontAlgn="base">
              <a:spcBef>
                <a:spcPct val="0"/>
              </a:spcBef>
              <a:spcAft>
                <a:spcPct val="0"/>
              </a:spcAft>
              <a:defRPr>
                <a:solidFill>
                  <a:schemeClr val="tx1"/>
                </a:solidFill>
                <a:latin typeface="Arial" charset="0"/>
                <a:ea typeface="ＭＳ Ｐゴシック" charset="0"/>
              </a:defRPr>
            </a:lvl8pPr>
            <a:lvl9pPr marL="3886200" indent="-228600" fontAlgn="base">
              <a:spcBef>
                <a:spcPct val="0"/>
              </a:spcBef>
              <a:spcAft>
                <a:spcPct val="0"/>
              </a:spcAft>
              <a:defRPr>
                <a:solidFill>
                  <a:schemeClr val="tx1"/>
                </a:solidFill>
                <a:latin typeface="Arial" charset="0"/>
                <a:ea typeface="ＭＳ Ｐゴシック" charset="0"/>
              </a:defRPr>
            </a:lvl9pPr>
          </a:lstStyle>
          <a:p>
            <a:pPr algn="ctr">
              <a:lnSpc>
                <a:spcPct val="85000"/>
              </a:lnSpc>
            </a:pPr>
            <a:r>
              <a:rPr lang="en-US" sz="1400" dirty="0">
                <a:solidFill>
                  <a:schemeClr val="accent1"/>
                </a:solidFill>
              </a:rPr>
              <a:t>Pharmaceutical Industry</a:t>
            </a:r>
          </a:p>
        </p:txBody>
      </p:sp>
      <p:sp>
        <p:nvSpPr>
          <p:cNvPr id="21" name="Title 3"/>
          <p:cNvSpPr txBox="1">
            <a:spLocks/>
          </p:cNvSpPr>
          <p:nvPr/>
        </p:nvSpPr>
        <p:spPr>
          <a:xfrm>
            <a:off x="10210800" y="6464300"/>
            <a:ext cx="1739900" cy="304800"/>
          </a:xfrm>
          <a:prstGeom prst="rect">
            <a:avLst/>
          </a:prstGeom>
          <a:solidFill>
            <a:srgbClr val="FFFFFF"/>
          </a:solidFill>
        </p:spPr>
        <p:txBody>
          <a:bodyPr lIns="0" anchor="ctr"/>
          <a:lstStyle>
            <a:lvl1pPr algn="l" defTabSz="914400" rtl="0" eaLnBrk="1" latinLnBrk="0" hangingPunct="1">
              <a:lnSpc>
                <a:spcPct val="85000"/>
              </a:lnSpc>
              <a:spcBef>
                <a:spcPct val="0"/>
              </a:spcBef>
              <a:buNone/>
              <a:defRPr sz="2800" b="0" kern="1200">
                <a:solidFill>
                  <a:schemeClr val="accent1"/>
                </a:solidFill>
                <a:latin typeface="+mj-lt"/>
                <a:ea typeface="+mj-ea"/>
                <a:cs typeface="+mj-cs"/>
              </a:defRPr>
            </a:lvl1pPr>
          </a:lstStyle>
          <a:p>
            <a:pPr algn="ctr" fontAlgn="auto">
              <a:spcAft>
                <a:spcPts val="0"/>
              </a:spcAft>
              <a:defRPr/>
            </a:pPr>
            <a:r>
              <a:rPr lang="en-US" sz="800" dirty="0">
                <a:solidFill>
                  <a:schemeClr val="tx1">
                    <a:lumMod val="75000"/>
                    <a:lumOff val="25000"/>
                  </a:schemeClr>
                </a:solidFill>
              </a:rPr>
              <a:t>PT-50</a:t>
            </a:r>
          </a:p>
        </p:txBody>
      </p:sp>
      <p:graphicFrame>
        <p:nvGraphicFramePr>
          <p:cNvPr id="2" name="Table 1"/>
          <p:cNvGraphicFramePr>
            <a:graphicFrameLocks noGrp="1"/>
          </p:cNvGraphicFramePr>
          <p:nvPr>
            <p:extLst>
              <p:ext uri="{D42A27DB-BD31-4B8C-83A1-F6EECF244321}">
                <p14:modId xmlns:p14="http://schemas.microsoft.com/office/powerpoint/2010/main" val="1053670854"/>
              </p:ext>
            </p:extLst>
          </p:nvPr>
        </p:nvGraphicFramePr>
        <p:xfrm>
          <a:off x="419100" y="1011238"/>
          <a:ext cx="11633200" cy="5217572"/>
        </p:xfrm>
        <a:graphic>
          <a:graphicData uri="http://schemas.openxmlformats.org/drawingml/2006/table">
            <a:tbl>
              <a:tblPr firstRow="1" bandRow="1">
                <a:tableStyleId>{5C22544A-7EE6-4342-B048-85BDC9FD1C3A}</a:tableStyleId>
              </a:tblPr>
              <a:tblGrid>
                <a:gridCol w="1383058">
                  <a:extLst>
                    <a:ext uri="{9D8B030D-6E8A-4147-A177-3AD203B41FA5}">
                      <a16:colId xmlns:a16="http://schemas.microsoft.com/office/drawing/2014/main" val="20000"/>
                    </a:ext>
                  </a:extLst>
                </a:gridCol>
                <a:gridCol w="10250142">
                  <a:extLst>
                    <a:ext uri="{9D8B030D-6E8A-4147-A177-3AD203B41FA5}">
                      <a16:colId xmlns:a16="http://schemas.microsoft.com/office/drawing/2014/main" val="20001"/>
                    </a:ext>
                  </a:extLst>
                </a:gridCol>
              </a:tblGrid>
              <a:tr h="371078">
                <a:tc>
                  <a:txBody>
                    <a:bodyPr/>
                    <a:lstStyle/>
                    <a:p>
                      <a:r>
                        <a:rPr lang="en-US" sz="1400" b="0" dirty="0">
                          <a:solidFill>
                            <a:schemeClr val="bg1"/>
                          </a:solidFill>
                        </a:rPr>
                        <a:t>Client</a:t>
                      </a:r>
                    </a:p>
                  </a:txBody>
                  <a:tcPr marT="45749" marB="45749">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solidFill>
                      <a:schemeClr val="tx2"/>
                    </a:solidFill>
                  </a:tcPr>
                </a:tc>
                <a:tc>
                  <a:txBody>
                    <a:bodyPr/>
                    <a:lstStyle/>
                    <a:p>
                      <a:pPr algn="just">
                        <a:spcBef>
                          <a:spcPts val="0"/>
                        </a:spcBef>
                        <a:defRPr/>
                      </a:pPr>
                      <a:r>
                        <a:rPr lang="en-US" sz="1200" b="0" dirty="0">
                          <a:solidFill>
                            <a:schemeClr val="tx1"/>
                          </a:solidFill>
                          <a:latin typeface="Arial" charset="0"/>
                        </a:rPr>
                        <a:t>A Major Vaccine Manufacturer</a:t>
                      </a:r>
                    </a:p>
                  </a:txBody>
                  <a:tcPr marT="45749" marB="45749">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1078">
                <a:tc>
                  <a:txBody>
                    <a:bodyPr/>
                    <a:lstStyle/>
                    <a:p>
                      <a:r>
                        <a:rPr lang="en-US" sz="1400" b="0" dirty="0">
                          <a:solidFill>
                            <a:schemeClr val="bg1"/>
                          </a:solidFill>
                        </a:rPr>
                        <a:t>Problem</a:t>
                      </a:r>
                    </a:p>
                  </a:txBody>
                  <a:tcPr marT="45749" marB="45749">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solidFill>
                      <a:schemeClr val="accent1">
                        <a:lumMod val="75000"/>
                      </a:schemeClr>
                    </a:solidFill>
                  </a:tcPr>
                </a:tc>
                <a:tc>
                  <a:txBody>
                    <a:bodyPr/>
                    <a:lstStyle/>
                    <a:p>
                      <a:pPr algn="l"/>
                      <a:r>
                        <a:rPr lang="en-US" altLang="en-US" sz="1200" dirty="0">
                          <a:cs typeface="Arial" panose="020B0604020202020204" pitchFamily="34" charset="0"/>
                        </a:rPr>
                        <a:t>The client wanted to accelerate transfer of production from an existing building to a newer facility. The client wanted to increase the capacity of the newer facility so that it could absorb the added production volume, without significant capital investment and without requiring significant re-validation or re-filing.</a:t>
                      </a:r>
                    </a:p>
                    <a:p>
                      <a:pPr algn="l"/>
                      <a:endParaRPr lang="en-US" altLang="en-US" sz="1200" dirty="0">
                        <a:cs typeface="Arial" panose="020B0604020202020204" pitchFamily="34" charset="0"/>
                      </a:endParaRPr>
                    </a:p>
                  </a:txBody>
                  <a:tcPr marT="45749" marB="45749">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1078">
                <a:tc>
                  <a:txBody>
                    <a:bodyPr/>
                    <a:lstStyle/>
                    <a:p>
                      <a:r>
                        <a:rPr lang="en-US" sz="1400" b="0" dirty="0">
                          <a:solidFill>
                            <a:schemeClr val="bg1"/>
                          </a:solidFill>
                        </a:rPr>
                        <a:t>Approach</a:t>
                      </a:r>
                    </a:p>
                  </a:txBody>
                  <a:tcPr marT="45749" marB="45749">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solidFill>
                      <a:schemeClr val="accent1"/>
                    </a:solidFill>
                  </a:tcPr>
                </a:tc>
                <a:tc>
                  <a:txBody>
                    <a:bodyPr/>
                    <a:lstStyle/>
                    <a:p>
                      <a:r>
                        <a:rPr lang="en-US" sz="1200" b="0" dirty="0">
                          <a:solidFill>
                            <a:schemeClr val="tx1"/>
                          </a:solidFill>
                        </a:rPr>
                        <a:t>Tunnell was brought in to identify ways to reduce the cycle time for processing a batch so that a new batch could start every 20 hours vs. the existing rate of 1 batch every 24 hrs. By applying a strategy of reducing cycle time (instead of increasing batch size), the client could avoid the cost and time associated with re-filing. Tunnell: </a:t>
                      </a:r>
                    </a:p>
                    <a:p>
                      <a:pPr marL="171450" indent="-171450">
                        <a:buFont typeface="Arial" panose="020B0604020202020204" pitchFamily="34" charset="0"/>
                        <a:buChar char="•"/>
                      </a:pPr>
                      <a:r>
                        <a:rPr lang="en-US" sz="1200" b="0" dirty="0">
                          <a:solidFill>
                            <a:schemeClr val="tx1"/>
                          </a:solidFill>
                        </a:rPr>
                        <a:t>Analyzed each process step and calculated current and historical cycle times and the associated process capabilities</a:t>
                      </a:r>
                    </a:p>
                    <a:p>
                      <a:pPr marL="171450" indent="-171450">
                        <a:buFont typeface="Arial" panose="020B0604020202020204" pitchFamily="34" charset="0"/>
                        <a:buChar char="•"/>
                      </a:pPr>
                      <a:r>
                        <a:rPr lang="en-US" sz="1200" b="0" dirty="0">
                          <a:solidFill>
                            <a:schemeClr val="tx1"/>
                          </a:solidFill>
                        </a:rPr>
                        <a:t>Identified and quantified chronic problems, process bottlenecks and general inefficiencies </a:t>
                      </a:r>
                    </a:p>
                    <a:p>
                      <a:pPr marL="171450" indent="-171450">
                        <a:buFont typeface="Arial" panose="020B0604020202020204" pitchFamily="34" charset="0"/>
                        <a:buChar char="•"/>
                      </a:pPr>
                      <a:r>
                        <a:rPr lang="en-US" sz="1200" b="0" dirty="0">
                          <a:solidFill>
                            <a:schemeClr val="tx1"/>
                          </a:solidFill>
                        </a:rPr>
                        <a:t>Developed a comprehensive (and complex) excel-based model for the entire process--the model enabled one to quickly assess the impact of process changes, delays, etc.</a:t>
                      </a:r>
                    </a:p>
                    <a:p>
                      <a:endParaRPr lang="en-US" sz="1200" b="0" dirty="0">
                        <a:solidFill>
                          <a:schemeClr val="tx1"/>
                        </a:solidFill>
                      </a:endParaRPr>
                    </a:p>
                  </a:txBody>
                  <a:tcPr marT="45749" marB="45749">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1078">
                <a:tc>
                  <a:txBody>
                    <a:bodyPr/>
                    <a:lstStyle/>
                    <a:p>
                      <a:r>
                        <a:rPr lang="en-US" sz="1400" b="0" dirty="0">
                          <a:solidFill>
                            <a:schemeClr val="bg1"/>
                          </a:solidFill>
                        </a:rPr>
                        <a:t>Results</a:t>
                      </a:r>
                    </a:p>
                  </a:txBody>
                  <a:tcPr marT="45749" marB="45749">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solidFill>
                      <a:schemeClr val="accent1">
                        <a:lumMod val="60000"/>
                        <a:lumOff val="40000"/>
                      </a:schemeClr>
                    </a:solidFill>
                  </a:tcPr>
                </a:tc>
                <a:tc>
                  <a:txBody>
                    <a:bodyPr/>
                    <a:lstStyle/>
                    <a:p>
                      <a:r>
                        <a:rPr lang="en-US" sz="1200" b="0" dirty="0">
                          <a:solidFill>
                            <a:schemeClr val="tx1"/>
                          </a:solidFill>
                        </a:rPr>
                        <a:t>The client was given a set of recommendations that would enable them to reduce the cycle time from 24 to ~20 hours without</a:t>
                      </a:r>
                    </a:p>
                    <a:p>
                      <a:r>
                        <a:rPr lang="en-US" sz="1200" b="0" dirty="0">
                          <a:solidFill>
                            <a:schemeClr val="tx1"/>
                          </a:solidFill>
                        </a:rPr>
                        <a:t>significant investment including:</a:t>
                      </a:r>
                    </a:p>
                    <a:p>
                      <a:pPr marL="171450" indent="-171450">
                        <a:buFont typeface="Arial" panose="020B0604020202020204" pitchFamily="34" charset="0"/>
                        <a:buChar char="•"/>
                      </a:pPr>
                      <a:r>
                        <a:rPr lang="en-US" sz="1200" b="0" dirty="0">
                          <a:solidFill>
                            <a:schemeClr val="tx1"/>
                          </a:solidFill>
                        </a:rPr>
                        <a:t>An engineering study into the root cause(s) of a chronic problem associated with one of the equipment cleaning processes</a:t>
                      </a:r>
                    </a:p>
                    <a:p>
                      <a:pPr marL="171450" indent="-171450">
                        <a:buFont typeface="Arial" panose="020B0604020202020204" pitchFamily="34" charset="0"/>
                        <a:buChar char="•"/>
                      </a:pPr>
                      <a:r>
                        <a:rPr lang="en-US" sz="1200" b="0" dirty="0">
                          <a:solidFill>
                            <a:schemeClr val="tx1"/>
                          </a:solidFill>
                        </a:rPr>
                        <a:t>A preventative maintenance program to address issues with the equipment in the core process that showed deteriorating performance during the course of the production year</a:t>
                      </a:r>
                    </a:p>
                    <a:p>
                      <a:pPr marL="171450" indent="-171450">
                        <a:buFont typeface="Arial" panose="020B0604020202020204" pitchFamily="34" charset="0"/>
                        <a:buChar char="•"/>
                      </a:pPr>
                      <a:r>
                        <a:rPr lang="en-US" sz="1200" b="0" dirty="0">
                          <a:solidFill>
                            <a:schemeClr val="tx1"/>
                          </a:solidFill>
                        </a:rPr>
                        <a:t>Optimized/standardized set-up and disassembly processes for core part of production process</a:t>
                      </a:r>
                    </a:p>
                    <a:p>
                      <a:pPr marL="171450" indent="-171450">
                        <a:buFont typeface="Arial" panose="020B0604020202020204" pitchFamily="34" charset="0"/>
                        <a:buChar char="•"/>
                      </a:pPr>
                      <a:r>
                        <a:rPr lang="en-US" sz="1200" b="0" dirty="0">
                          <a:solidFill>
                            <a:schemeClr val="tx1"/>
                          </a:solidFill>
                        </a:rPr>
                        <a:t>Removal of non-value adding steps/durations from several Clean In Place (CIP) cycles</a:t>
                      </a:r>
                    </a:p>
                    <a:p>
                      <a:pPr marL="171450" indent="-171450">
                        <a:buFont typeface="Arial" panose="020B0604020202020204" pitchFamily="34" charset="0"/>
                        <a:buChar char="•"/>
                      </a:pPr>
                      <a:r>
                        <a:rPr lang="en-US" sz="1200" b="0" dirty="0">
                          <a:solidFill>
                            <a:schemeClr val="tx1"/>
                          </a:solidFill>
                        </a:rPr>
                        <a:t>Identification of creative ways to reduce the time it takes to fill and empty the incubators</a:t>
                      </a:r>
                    </a:p>
                    <a:p>
                      <a:endParaRPr lang="en-US" sz="1200" b="0" dirty="0">
                        <a:solidFill>
                          <a:schemeClr val="tx1"/>
                        </a:solidFill>
                      </a:endParaRPr>
                    </a:p>
                    <a:p>
                      <a:r>
                        <a:rPr lang="en-US" sz="1200" b="0" dirty="0">
                          <a:solidFill>
                            <a:schemeClr val="tx1"/>
                          </a:solidFill>
                        </a:rPr>
                        <a:t>Client was given a user-friendly version of the production model which became a great management tool for tracking production campaigns, forecasting and evaluating production scenarios, and linking actual cycle time results to a metrics dashboard.</a:t>
                      </a:r>
                    </a:p>
                    <a:p>
                      <a:r>
                        <a:rPr lang="en-US" sz="1200" b="0" dirty="0">
                          <a:solidFill>
                            <a:schemeClr val="tx1"/>
                          </a:solidFill>
                        </a:rPr>
                        <a:t>Additional (long term) recommendations were made which would lower the cycle time to 18 hours. These </a:t>
                      </a:r>
                      <a:r>
                        <a:rPr lang="en-US" sz="1200" b="0">
                          <a:solidFill>
                            <a:schemeClr val="tx1"/>
                          </a:solidFill>
                        </a:rPr>
                        <a:t>involved capital investment</a:t>
                      </a:r>
                      <a:r>
                        <a:rPr lang="en-US" sz="1200" b="0" dirty="0">
                          <a:solidFill>
                            <a:schemeClr val="tx1"/>
                          </a:solidFill>
                        </a:rPr>
                        <a:t>; however, the long-term benefit from the added revenue would make the investment worthwhile.</a:t>
                      </a:r>
                    </a:p>
                  </a:txBody>
                  <a:tcPr marT="45749" marB="45749">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Tree>
  </p:cSld>
  <p:clrMapOvr>
    <a:masterClrMapping/>
  </p:clrMapOvr>
</p:sld>
</file>

<file path=ppt/theme/theme1.xml><?xml version="1.0" encoding="utf-8"?>
<a:theme xmlns:a="http://schemas.openxmlformats.org/drawingml/2006/main" name="Project Brief Template">
  <a:themeElements>
    <a:clrScheme name="Custom 66">
      <a:dk1>
        <a:sysClr val="windowText" lastClr="000000"/>
      </a:dk1>
      <a:lt1>
        <a:sysClr val="window" lastClr="FFFFFF"/>
      </a:lt1>
      <a:dk2>
        <a:srgbClr val="17406D"/>
      </a:dk2>
      <a:lt2>
        <a:srgbClr val="DBEFF9"/>
      </a:lt2>
      <a:accent1>
        <a:srgbClr val="0F6FC6"/>
      </a:accent1>
      <a:accent2>
        <a:srgbClr val="009DD9"/>
      </a:accent2>
      <a:accent3>
        <a:srgbClr val="0BD0D9"/>
      </a:accent3>
      <a:accent4>
        <a:srgbClr val="7CCA62"/>
      </a:accent4>
      <a:accent5>
        <a:srgbClr val="5C5C5B"/>
      </a:accent5>
      <a:accent6>
        <a:srgbClr val="5E139F"/>
      </a:accent6>
      <a:hlink>
        <a:srgbClr val="113051"/>
      </a:hlink>
      <a:folHlink>
        <a:srgbClr val="5E139F"/>
      </a:folHlink>
    </a:clrScheme>
    <a:fontScheme name="Custom 9">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6DB1AB0E81BB045A7263FB46CBBE429" ma:contentTypeVersion="13" ma:contentTypeDescription="Create a new document." ma:contentTypeScope="" ma:versionID="1fa7625a614c22d25a8be1cf2a8a6010">
  <xsd:schema xmlns:xsd="http://www.w3.org/2001/XMLSchema" xmlns:xs="http://www.w3.org/2001/XMLSchema" xmlns:p="http://schemas.microsoft.com/office/2006/metadata/properties" xmlns:ns2="58f6c4e7-36b8-4132-a8da-b3c9f412f288" xmlns:ns3="b9c65e56-7208-460b-985b-75a1b333db66" targetNamespace="http://schemas.microsoft.com/office/2006/metadata/properties" ma:root="true" ma:fieldsID="0a019ad81cd04e8fccd19665e6cb3ee1" ns2:_="" ns3:_="">
    <xsd:import namespace="58f6c4e7-36b8-4132-a8da-b3c9f412f288"/>
    <xsd:import namespace="b9c65e56-7208-460b-985b-75a1b333db66"/>
    <xsd:element name="properties">
      <xsd:complexType>
        <xsd:sequence>
          <xsd:element name="documentManagement">
            <xsd:complexType>
              <xsd:all>
                <xsd:element ref="ns2:SharedWithUsers" minOccurs="0"/>
                <xsd:element ref="ns2:SharedWithDetails" minOccurs="0"/>
                <xsd:element ref="ns3:Template" minOccurs="0"/>
                <xsd:element ref="ns3:Scope"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Notes"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8f6c4e7-36b8-4132-a8da-b3c9f412f288"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9c65e56-7208-460b-985b-75a1b333db66" elementFormDefault="qualified">
    <xsd:import namespace="http://schemas.microsoft.com/office/2006/documentManagement/types"/>
    <xsd:import namespace="http://schemas.microsoft.com/office/infopath/2007/PartnerControls"/>
    <xsd:element name="Template" ma:index="10" nillable="true" ma:displayName="Template" ma:default="0" ma:internalName="Template">
      <xsd:simpleType>
        <xsd:restriction base="dms:Boolean"/>
      </xsd:simpleType>
    </xsd:element>
    <xsd:element name="Scope" ma:index="11" nillable="true" ma:displayName="Scope" ma:description="Choose document scope" ma:internalName="Scope">
      <xsd:complexType>
        <xsd:complexContent>
          <xsd:extension base="dms:MultiChoice">
            <xsd:sequence>
              <xsd:element name="Value" maxOccurs="unbounded" minOccurs="0" nillable="true">
                <xsd:simpleType>
                  <xsd:restriction base="dms:Choice">
                    <xsd:enumeration value="Corporate"/>
                    <xsd:enumeration value="Life Sciences"/>
                    <xsd:enumeration value="Government Services"/>
                    <xsd:enumeration value="Turesol"/>
                  </xsd:restriction>
                </xsd:simpleType>
              </xsd:element>
            </xsd:sequence>
          </xsd:extension>
        </xsd:complexContent>
      </xsd:complexType>
    </xsd:element>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Notes" ma:index="19" nillable="true" ma:displayName="Notes" ma:format="Dropdown" ma:internalName="Notes">
      <xsd:simpleType>
        <xsd:restriction base="dms:Text">
          <xsd:maxLength value="255"/>
        </xsd:restriction>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emplate xmlns="b9c65e56-7208-460b-985b-75a1b333db66">true</Template>
    <Scope xmlns="b9c65e56-7208-460b-985b-75a1b333db66">
      <Value>Corporate</Value>
      <Value>Life Sciences</Value>
    </Scope>
    <Notes xmlns="b9c65e56-7208-460b-985b-75a1b333db66"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42294E3-DE1D-4086-AF9E-5399C98ADA0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8f6c4e7-36b8-4132-a8da-b3c9f412f288"/>
    <ds:schemaRef ds:uri="b9c65e56-7208-460b-985b-75a1b333db6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9699133-F01A-4777-AEF8-3E85B23C9E9E}">
  <ds:schemaRefs>
    <ds:schemaRef ds:uri="http://schemas.microsoft.com/office/2006/metadata/properties"/>
    <ds:schemaRef ds:uri="http://schemas.microsoft.com/office/infopath/2007/PartnerControls"/>
    <ds:schemaRef ds:uri="b9c65e56-7208-460b-985b-75a1b333db66"/>
  </ds:schemaRefs>
</ds:datastoreItem>
</file>

<file path=customXml/itemProps3.xml><?xml version="1.0" encoding="utf-8"?>
<ds:datastoreItem xmlns:ds="http://schemas.openxmlformats.org/officeDocument/2006/customXml" ds:itemID="{B03AEEB7-FF72-4FF0-8679-C2C9B453815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Project Brief Template</Template>
  <TotalTime>111</TotalTime>
  <Words>392</Words>
  <Application>Microsoft Office PowerPoint</Application>
  <PresentationFormat>Widescreen</PresentationFormat>
  <Paragraphs>25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Lucida Grande</vt:lpstr>
      <vt:lpstr>Wingdings</vt:lpstr>
      <vt:lpstr>Project Brief Template</vt:lpstr>
      <vt:lpstr>Manufacturing Capacity Increase via Cycle Time Reduction</vt:lpstr>
    </vt:vector>
  </TitlesOfParts>
  <Company>Tunnell Consulting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Haase, Stephanie A.</dc:creator>
  <cp:lastModifiedBy>Kellan Anthos</cp:lastModifiedBy>
  <cp:revision>12</cp:revision>
  <cp:lastPrinted>2018-05-22T13:37:25Z</cp:lastPrinted>
  <dcterms:created xsi:type="dcterms:W3CDTF">2018-08-09T15:05:55Z</dcterms:created>
  <dcterms:modified xsi:type="dcterms:W3CDTF">2024-02-20T18:50:21Z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0x01010016DB1AB0E81BB045A7263FB46CBBE429</vt:lpwstr>
  </property>
</Properties>
</file>